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305" r:id="rId5"/>
    <p:sldId id="311" r:id="rId6"/>
    <p:sldId id="312" r:id="rId7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81D"/>
    <a:srgbClr val="E63A1E"/>
    <a:srgbClr val="D95E35"/>
    <a:srgbClr val="E86A61"/>
    <a:srgbClr val="61717E"/>
    <a:srgbClr val="687FA2"/>
    <a:srgbClr val="66687F"/>
    <a:srgbClr val="6B7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A27B88-FE6B-AE4A-8C32-9ADDEF80519C}" v="4" dt="2020-06-15T14:23:49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 autoAdjust="0"/>
    <p:restoredTop sz="85986"/>
  </p:normalViewPr>
  <p:slideViewPr>
    <p:cSldViewPr>
      <p:cViewPr varScale="1">
        <p:scale>
          <a:sx n="109" d="100"/>
          <a:sy n="109" d="100"/>
        </p:scale>
        <p:origin x="1744" y="192"/>
      </p:cViewPr>
      <p:guideLst>
        <p:guide orient="horz" pos="216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CHINGER Reinhold" userId="c224a8df-2f97-4b73-b765-a2a845517bc1" providerId="ADAL" clId="{F376C423-ECBA-6041-9402-07F9E1267020}"/>
    <pc:docChg chg="undo custSel addSld delSld modSld sldOrd delSection modSection">
      <pc:chgData name="BUCHINGER Reinhold" userId="c224a8df-2f97-4b73-b765-a2a845517bc1" providerId="ADAL" clId="{F376C423-ECBA-6041-9402-07F9E1267020}" dt="2019-09-04T16:10:39.950" v="3724" actId="20577"/>
      <pc:docMkLst>
        <pc:docMk/>
      </pc:docMkLst>
      <pc:sldChg chg="addSp delSp modSp modNotesTx">
        <pc:chgData name="BUCHINGER Reinhold" userId="c224a8df-2f97-4b73-b765-a2a845517bc1" providerId="ADAL" clId="{F376C423-ECBA-6041-9402-07F9E1267020}" dt="2019-09-02T10:47:48.273" v="183" actId="1035"/>
        <pc:sldMkLst>
          <pc:docMk/>
          <pc:sldMk cId="86230161" sldId="305"/>
        </pc:sldMkLst>
        <pc:spChg chg="del mod">
          <ac:chgData name="BUCHINGER Reinhold" userId="c224a8df-2f97-4b73-b765-a2a845517bc1" providerId="ADAL" clId="{F376C423-ECBA-6041-9402-07F9E1267020}" dt="2019-09-02T10:44:30.572" v="80" actId="478"/>
          <ac:spMkLst>
            <pc:docMk/>
            <pc:sldMk cId="86230161" sldId="305"/>
            <ac:spMk id="4" creationId="{6ECF2BF2-D424-4D29-A0C7-B046B89E8073}"/>
          </ac:spMkLst>
        </pc:spChg>
        <pc:spChg chg="del mod">
          <ac:chgData name="BUCHINGER Reinhold" userId="c224a8df-2f97-4b73-b765-a2a845517bc1" providerId="ADAL" clId="{F376C423-ECBA-6041-9402-07F9E1267020}" dt="2019-09-02T10:44:14.793" v="75" actId="478"/>
          <ac:spMkLst>
            <pc:docMk/>
            <pc:sldMk cId="86230161" sldId="305"/>
            <ac:spMk id="5" creationId="{5EB67ABA-7D06-40CB-9D40-9D9235B35D34}"/>
          </ac:spMkLst>
        </pc:spChg>
        <pc:spChg chg="add del mod">
          <ac:chgData name="BUCHINGER Reinhold" userId="c224a8df-2f97-4b73-b765-a2a845517bc1" providerId="ADAL" clId="{F376C423-ECBA-6041-9402-07F9E1267020}" dt="2019-09-02T10:44:17.995" v="76" actId="478"/>
          <ac:spMkLst>
            <pc:docMk/>
            <pc:sldMk cId="86230161" sldId="305"/>
            <ac:spMk id="7" creationId="{B8EE854B-5CAD-0147-8BF4-D10AD163C91B}"/>
          </ac:spMkLst>
        </pc:spChg>
        <pc:spChg chg="add del mod">
          <ac:chgData name="BUCHINGER Reinhold" userId="c224a8df-2f97-4b73-b765-a2a845517bc1" providerId="ADAL" clId="{F376C423-ECBA-6041-9402-07F9E1267020}" dt="2019-09-02T10:45:58.323" v="94"/>
          <ac:spMkLst>
            <pc:docMk/>
            <pc:sldMk cId="86230161" sldId="305"/>
            <ac:spMk id="8" creationId="{CDC9B1F1-964A-DB40-83B6-C3D461226AAF}"/>
          </ac:spMkLst>
        </pc:spChg>
        <pc:spChg chg="add mod">
          <ac:chgData name="BUCHINGER Reinhold" userId="c224a8df-2f97-4b73-b765-a2a845517bc1" providerId="ADAL" clId="{F376C423-ECBA-6041-9402-07F9E1267020}" dt="2019-09-02T10:47:38.198" v="178" actId="552"/>
          <ac:spMkLst>
            <pc:docMk/>
            <pc:sldMk cId="86230161" sldId="305"/>
            <ac:spMk id="9" creationId="{63EEF066-41AA-264E-B5DC-C6CED36067AC}"/>
          </ac:spMkLst>
        </pc:spChg>
        <pc:spChg chg="add mod">
          <ac:chgData name="BUCHINGER Reinhold" userId="c224a8df-2f97-4b73-b765-a2a845517bc1" providerId="ADAL" clId="{F376C423-ECBA-6041-9402-07F9E1267020}" dt="2019-09-02T10:47:48.273" v="183" actId="1035"/>
          <ac:spMkLst>
            <pc:docMk/>
            <pc:sldMk cId="86230161" sldId="305"/>
            <ac:spMk id="10" creationId="{1D2A08B9-4BF7-3945-A9A0-0A9C636AFDE6}"/>
          </ac:spMkLst>
        </pc:spChg>
        <pc:picChg chg="add del mod">
          <ac:chgData name="BUCHINGER Reinhold" userId="c224a8df-2f97-4b73-b765-a2a845517bc1" providerId="ADAL" clId="{F376C423-ECBA-6041-9402-07F9E1267020}" dt="2019-09-02T10:45:47.461" v="91" actId="478"/>
          <ac:picMkLst>
            <pc:docMk/>
            <pc:sldMk cId="86230161" sldId="305"/>
            <ac:picMk id="2" creationId="{D3F0C2AD-8313-014B-8A24-B73BC7B5D96B}"/>
          </ac:picMkLst>
        </pc:picChg>
      </pc:sldChg>
      <pc:sldChg chg="modSp">
        <pc:chgData name="BUCHINGER Reinhold" userId="c224a8df-2f97-4b73-b765-a2a845517bc1" providerId="ADAL" clId="{F376C423-ECBA-6041-9402-07F9E1267020}" dt="2019-09-02T10:43:02.648" v="62" actId="20577"/>
        <pc:sldMkLst>
          <pc:docMk/>
          <pc:sldMk cId="2891282289" sldId="306"/>
        </pc:sldMkLst>
        <pc:spChg chg="mod">
          <ac:chgData name="BUCHINGER Reinhold" userId="c224a8df-2f97-4b73-b765-a2a845517bc1" providerId="ADAL" clId="{F376C423-ECBA-6041-9402-07F9E1267020}" dt="2019-09-02T10:40:47.296" v="17" actId="20577"/>
          <ac:spMkLst>
            <pc:docMk/>
            <pc:sldMk cId="2891282289" sldId="306"/>
            <ac:spMk id="2" creationId="{5443427C-8CC7-4C28-A84A-293FB7E66764}"/>
          </ac:spMkLst>
        </pc:spChg>
        <pc:spChg chg="mod">
          <ac:chgData name="BUCHINGER Reinhold" userId="c224a8df-2f97-4b73-b765-a2a845517bc1" providerId="ADAL" clId="{F376C423-ECBA-6041-9402-07F9E1267020}" dt="2019-09-02T10:43:02.648" v="62" actId="20577"/>
          <ac:spMkLst>
            <pc:docMk/>
            <pc:sldMk cId="2891282289" sldId="306"/>
            <ac:spMk id="5" creationId="{00000000-0000-0000-0000-000000000000}"/>
          </ac:spMkLst>
        </pc:spChg>
      </pc:sldChg>
      <pc:sldChg chg="addSp delSp ord">
        <pc:chgData name="BUCHINGER Reinhold" userId="c224a8df-2f97-4b73-b765-a2a845517bc1" providerId="ADAL" clId="{F376C423-ECBA-6041-9402-07F9E1267020}" dt="2019-09-02T12:27:26.646" v="1144" actId="478"/>
        <pc:sldMkLst>
          <pc:docMk/>
          <pc:sldMk cId="705333440" sldId="311"/>
        </pc:sldMkLst>
        <pc:spChg chg="add del">
          <ac:chgData name="BUCHINGER Reinhold" userId="c224a8df-2f97-4b73-b765-a2a845517bc1" providerId="ADAL" clId="{F376C423-ECBA-6041-9402-07F9E1267020}" dt="2019-09-02T12:27:26.646" v="1144" actId="478"/>
          <ac:spMkLst>
            <pc:docMk/>
            <pc:sldMk cId="705333440" sldId="311"/>
            <ac:spMk id="4" creationId="{AE549E7A-AADD-7542-843F-426015D3EEF3}"/>
          </ac:spMkLst>
        </pc:spChg>
      </pc:sldChg>
      <pc:sldChg chg="modSp ord">
        <pc:chgData name="BUCHINGER Reinhold" userId="c224a8df-2f97-4b73-b765-a2a845517bc1" providerId="ADAL" clId="{F376C423-ECBA-6041-9402-07F9E1267020}" dt="2019-09-02T12:25:42.976" v="1138"/>
        <pc:sldMkLst>
          <pc:docMk/>
          <pc:sldMk cId="3481426165" sldId="313"/>
        </pc:sldMkLst>
        <pc:spChg chg="mod">
          <ac:chgData name="BUCHINGER Reinhold" userId="c224a8df-2f97-4b73-b765-a2a845517bc1" providerId="ADAL" clId="{F376C423-ECBA-6041-9402-07F9E1267020}" dt="2019-09-02T12:19:29.193" v="1107" actId="255"/>
          <ac:spMkLst>
            <pc:docMk/>
            <pc:sldMk cId="3481426165" sldId="313"/>
            <ac:spMk id="3" creationId="{2BA8A197-6712-4048-84BE-E5446E6E9AB6}"/>
          </ac:spMkLst>
        </pc:spChg>
      </pc:sldChg>
      <pc:sldChg chg="addSp delSp modSp add ord">
        <pc:chgData name="BUCHINGER Reinhold" userId="c224a8df-2f97-4b73-b765-a2a845517bc1" providerId="ADAL" clId="{F376C423-ECBA-6041-9402-07F9E1267020}" dt="2019-09-02T12:25:42.976" v="1138"/>
        <pc:sldMkLst>
          <pc:docMk/>
          <pc:sldMk cId="3857017983" sldId="317"/>
        </pc:sldMkLst>
        <pc:spChg chg="mod">
          <ac:chgData name="BUCHINGER Reinhold" userId="c224a8df-2f97-4b73-b765-a2a845517bc1" providerId="ADAL" clId="{F376C423-ECBA-6041-9402-07F9E1267020}" dt="2019-09-02T12:00:09.282" v="305" actId="20577"/>
          <ac:spMkLst>
            <pc:docMk/>
            <pc:sldMk cId="3857017983" sldId="317"/>
            <ac:spMk id="2" creationId="{4925BE5E-5D72-2945-ABA6-A765F0EBC03E}"/>
          </ac:spMkLst>
        </pc:spChg>
        <pc:spChg chg="mod">
          <ac:chgData name="BUCHINGER Reinhold" userId="c224a8df-2f97-4b73-b765-a2a845517bc1" providerId="ADAL" clId="{F376C423-ECBA-6041-9402-07F9E1267020}" dt="2019-09-02T12:15:39.502" v="791" actId="20577"/>
          <ac:spMkLst>
            <pc:docMk/>
            <pc:sldMk cId="3857017983" sldId="317"/>
            <ac:spMk id="3" creationId="{A2D39204-D0E4-C545-956C-2E79C0352341}"/>
          </ac:spMkLst>
        </pc:spChg>
        <pc:graphicFrameChg chg="add del mod modGraphic">
          <ac:chgData name="BUCHINGER Reinhold" userId="c224a8df-2f97-4b73-b765-a2a845517bc1" providerId="ADAL" clId="{F376C423-ECBA-6041-9402-07F9E1267020}" dt="2019-09-02T12:07:46.109" v="392" actId="478"/>
          <ac:graphicFrameMkLst>
            <pc:docMk/>
            <pc:sldMk cId="3857017983" sldId="317"/>
            <ac:graphicFrameMk id="4" creationId="{1FDAFFB5-C6B8-B344-A564-FD0BCE3DD4B6}"/>
          </ac:graphicFrameMkLst>
        </pc:graphicFrameChg>
        <pc:graphicFrameChg chg="add mod modGraphic">
          <ac:chgData name="BUCHINGER Reinhold" userId="c224a8df-2f97-4b73-b765-a2a845517bc1" providerId="ADAL" clId="{F376C423-ECBA-6041-9402-07F9E1267020}" dt="2019-09-02T12:25:14.757" v="1136" actId="20577"/>
          <ac:graphicFrameMkLst>
            <pc:docMk/>
            <pc:sldMk cId="3857017983" sldId="317"/>
            <ac:graphicFrameMk id="5" creationId="{6A5A2257-2E03-8340-B7DC-A30EFF3C6775}"/>
          </ac:graphicFrameMkLst>
        </pc:graphicFrameChg>
      </pc:sldChg>
      <pc:sldChg chg="addSp modSp add ord modNotesTx">
        <pc:chgData name="BUCHINGER Reinhold" userId="c224a8df-2f97-4b73-b765-a2a845517bc1" providerId="ADAL" clId="{F376C423-ECBA-6041-9402-07F9E1267020}" dt="2019-09-02T13:29:45.199" v="2646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376C423-ECBA-6041-9402-07F9E1267020}" dt="2019-09-02T12:16:31.813" v="82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376C423-ECBA-6041-9402-07F9E1267020}" dt="2019-09-02T12:18:50.357" v="1083" actId="20577"/>
          <ac:spMkLst>
            <pc:docMk/>
            <pc:sldMk cId="2734292116" sldId="318"/>
            <ac:spMk id="3" creationId="{4CBFA525-45DD-5340-96C1-6FBDFFE50B83}"/>
          </ac:spMkLst>
        </pc:spChg>
        <pc:picChg chg="add mod">
          <ac:chgData name="BUCHINGER Reinhold" userId="c224a8df-2f97-4b73-b765-a2a845517bc1" providerId="ADAL" clId="{F376C423-ECBA-6041-9402-07F9E1267020}" dt="2019-09-02T12:18:59.983" v="1085" actId="1076"/>
          <ac:picMkLst>
            <pc:docMk/>
            <pc:sldMk cId="2734292116" sldId="318"/>
            <ac:picMk id="5" creationId="{0C62B0DA-0A65-1449-91FC-BCF7F9C03D2A}"/>
          </ac:picMkLst>
        </pc:picChg>
      </pc:sldChg>
      <pc:sldChg chg="addSp delSp modSp add ord">
        <pc:chgData name="BUCHINGER Reinhold" userId="c224a8df-2f97-4b73-b765-a2a845517bc1" providerId="ADAL" clId="{F376C423-ECBA-6041-9402-07F9E1267020}" dt="2019-09-02T13:28:55.565" v="2616"/>
        <pc:sldMkLst>
          <pc:docMk/>
          <pc:sldMk cId="2621098506" sldId="319"/>
        </pc:sldMkLst>
        <pc:spChg chg="mod">
          <ac:chgData name="BUCHINGER Reinhold" userId="c224a8df-2f97-4b73-b765-a2a845517bc1" providerId="ADAL" clId="{F376C423-ECBA-6041-9402-07F9E1267020}" dt="2019-09-02T13:13:02.100" v="2127" actId="20577"/>
          <ac:spMkLst>
            <pc:docMk/>
            <pc:sldMk cId="2621098506" sldId="319"/>
            <ac:spMk id="2" creationId="{3BC127F0-F732-B24D-83DE-6D66F08D2C74}"/>
          </ac:spMkLst>
        </pc:spChg>
        <pc:spChg chg="add del mod">
          <ac:chgData name="BUCHINGER Reinhold" userId="c224a8df-2f97-4b73-b765-a2a845517bc1" providerId="ADAL" clId="{F376C423-ECBA-6041-9402-07F9E1267020}" dt="2019-09-02T13:12:51.689" v="2125" actId="115"/>
          <ac:spMkLst>
            <pc:docMk/>
            <pc:sldMk cId="2621098506" sldId="319"/>
            <ac:spMk id="3" creationId="{607ACD32-F2C3-E449-9819-4363DF87BC50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5" creationId="{1D18EEB1-A49F-874E-A9F6-6D5C821F657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6" creationId="{F66E0368-3ACD-0C4D-8EDC-B50EBCA863B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7" creationId="{17A99D7A-6BC6-4340-A8CC-EF68BF58F14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8" creationId="{CDA72D2B-EB2F-3048-82F9-19F91EFC6243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9" creationId="{7660E7F1-D591-1946-A084-4E27A16B0B88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0" creationId="{00EE6816-0E49-4747-B7A7-9A8363AB5076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1" creationId="{35DA8051-0FD6-E34F-BAC8-AC569BD1829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2" creationId="{78569A47-98E7-9349-B4E4-8F88FD0BB2AB}"/>
          </ac:spMkLst>
        </pc:spChg>
        <pc:graphicFrameChg chg="add del mod">
          <ac:chgData name="BUCHINGER Reinhold" userId="c224a8df-2f97-4b73-b765-a2a845517bc1" providerId="ADAL" clId="{F376C423-ECBA-6041-9402-07F9E1267020}" dt="2019-09-02T13:08:42.393" v="2013"/>
          <ac:graphicFrameMkLst>
            <pc:docMk/>
            <pc:sldMk cId="2621098506" sldId="319"/>
            <ac:graphicFrameMk id="4" creationId="{5D77CF8C-B407-0248-B476-055F7E4ED202}"/>
          </ac:graphicFrameMkLst>
        </pc:graphicFrameChg>
      </pc:sldChg>
      <pc:sldChg chg="modSp add">
        <pc:chgData name="BUCHINGER Reinhold" userId="c224a8df-2f97-4b73-b765-a2a845517bc1" providerId="ADAL" clId="{F376C423-ECBA-6041-9402-07F9E1267020}" dt="2019-09-02T12:27:35.484" v="1151" actId="20577"/>
        <pc:sldMkLst>
          <pc:docMk/>
          <pc:sldMk cId="3935625405" sldId="320"/>
        </pc:sldMkLst>
        <pc:spChg chg="mod">
          <ac:chgData name="BUCHINGER Reinhold" userId="c224a8df-2f97-4b73-b765-a2a845517bc1" providerId="ADAL" clId="{F376C423-ECBA-6041-9402-07F9E1267020}" dt="2019-09-02T12:27:35.484" v="1151" actId="20577"/>
          <ac:spMkLst>
            <pc:docMk/>
            <pc:sldMk cId="3935625405" sldId="320"/>
            <ac:spMk id="2" creationId="{DE91EC08-FAD2-464C-AF2E-39CA774BE6B6}"/>
          </ac:spMkLst>
        </pc:spChg>
      </pc:sldChg>
      <pc:sldChg chg="modSp add">
        <pc:chgData name="BUCHINGER Reinhold" userId="c224a8df-2f97-4b73-b765-a2a845517bc1" providerId="ADAL" clId="{F376C423-ECBA-6041-9402-07F9E1267020}" dt="2019-09-02T12:28:53.586" v="1169" actId="20577"/>
        <pc:sldMkLst>
          <pc:docMk/>
          <pc:sldMk cId="2543905957" sldId="321"/>
        </pc:sldMkLst>
        <pc:spChg chg="mod">
          <ac:chgData name="BUCHINGER Reinhold" userId="c224a8df-2f97-4b73-b765-a2a845517bc1" providerId="ADAL" clId="{F376C423-ECBA-6041-9402-07F9E1267020}" dt="2019-09-02T12:28:53.586" v="1169" actId="20577"/>
          <ac:spMkLst>
            <pc:docMk/>
            <pc:sldMk cId="2543905957" sldId="32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4T16:10:39.950" v="3724" actId="20577"/>
        <pc:sldMkLst>
          <pc:docMk/>
          <pc:sldMk cId="4021884210" sldId="322"/>
        </pc:sldMkLst>
        <pc:spChg chg="mod">
          <ac:chgData name="BUCHINGER Reinhold" userId="c224a8df-2f97-4b73-b765-a2a845517bc1" providerId="ADAL" clId="{F376C423-ECBA-6041-9402-07F9E1267020}" dt="2019-09-02T12:30:50.834" v="1209" actId="20577"/>
          <ac:spMkLst>
            <pc:docMk/>
            <pc:sldMk cId="4021884210" sldId="322"/>
            <ac:spMk id="2" creationId="{B53D2253-3E0B-494D-9ACB-587638D9EBD9}"/>
          </ac:spMkLst>
        </pc:spChg>
        <pc:spChg chg="mod">
          <ac:chgData name="BUCHINGER Reinhold" userId="c224a8df-2f97-4b73-b765-a2a845517bc1" providerId="ADAL" clId="{F376C423-ECBA-6041-9402-07F9E1267020}" dt="2019-09-02T12:33:39.025" v="1472" actId="20577"/>
          <ac:spMkLst>
            <pc:docMk/>
            <pc:sldMk cId="4021884210" sldId="322"/>
            <ac:spMk id="3" creationId="{CFC20603-9EDD-054C-938E-305165EC6CD4}"/>
          </ac:spMkLst>
        </pc:spChg>
        <pc:spChg chg="add mod">
          <ac:chgData name="BUCHINGER Reinhold" userId="c224a8df-2f97-4b73-b765-a2a845517bc1" providerId="ADAL" clId="{F376C423-ECBA-6041-9402-07F9E1267020}" dt="2019-09-02T12:54:49.951" v="1612" actId="1036"/>
          <ac:spMkLst>
            <pc:docMk/>
            <pc:sldMk cId="4021884210" sldId="322"/>
            <ac:spMk id="4" creationId="{1723BC3E-D21C-CA49-8304-44E9795FD49B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5" creationId="{64B4DECE-883C-0F4D-84C0-162F39413D63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6" creationId="{7EDC3FA3-0934-894E-A24D-6D3520782CF4}"/>
          </ac:spMkLst>
        </pc:spChg>
        <pc:spChg chg="add mod">
          <ac:chgData name="BUCHINGER Reinhold" userId="c224a8df-2f97-4b73-b765-a2a845517bc1" providerId="ADAL" clId="{F376C423-ECBA-6041-9402-07F9E1267020}" dt="2019-09-02T12:54:22.526" v="1604" actId="1037"/>
          <ac:spMkLst>
            <pc:docMk/>
            <pc:sldMk cId="4021884210" sldId="322"/>
            <ac:spMk id="13" creationId="{738F5DEA-4DB1-6D44-8465-F6005D70AD42}"/>
          </ac:spMkLst>
        </pc:spChg>
        <pc:spChg chg="add mod">
          <ac:chgData name="BUCHINGER Reinhold" userId="c224a8df-2f97-4b73-b765-a2a845517bc1" providerId="ADAL" clId="{F376C423-ECBA-6041-9402-07F9E1267020}" dt="2019-09-02T12:58:45.940" v="1885" actId="1035"/>
          <ac:spMkLst>
            <pc:docMk/>
            <pc:sldMk cId="4021884210" sldId="322"/>
            <ac:spMk id="14" creationId="{442F490C-3B01-244D-A4A5-AC7C2C85FAD1}"/>
          </ac:spMkLst>
        </pc:spChg>
        <pc:spChg chg="add mod">
          <ac:chgData name="BUCHINGER Reinhold" userId="c224a8df-2f97-4b73-b765-a2a845517bc1" providerId="ADAL" clId="{F376C423-ECBA-6041-9402-07F9E1267020}" dt="2019-09-04T16:10:39.950" v="3724" actId="20577"/>
          <ac:spMkLst>
            <pc:docMk/>
            <pc:sldMk cId="4021884210" sldId="322"/>
            <ac:spMk id="15" creationId="{8BCE07B4-14A1-D247-8E91-B44664754805}"/>
          </ac:spMkLst>
        </pc:spChg>
        <pc:spChg chg="add mod">
          <ac:chgData name="BUCHINGER Reinhold" userId="c224a8df-2f97-4b73-b765-a2a845517bc1" providerId="ADAL" clId="{F376C423-ECBA-6041-9402-07F9E1267020}" dt="2019-09-02T12:58:37.066" v="1884" actId="1038"/>
          <ac:spMkLst>
            <pc:docMk/>
            <pc:sldMk cId="4021884210" sldId="322"/>
            <ac:spMk id="16" creationId="{DE66A949-FD57-2243-B057-03911D1EC81A}"/>
          </ac:spMkLst>
        </pc:spChg>
        <pc:picChg chg="add del mod">
          <ac:chgData name="BUCHINGER Reinhold" userId="c224a8df-2f97-4b73-b765-a2a845517bc1" providerId="ADAL" clId="{F376C423-ECBA-6041-9402-07F9E1267020}" dt="2019-09-02T12:40:15.711" v="1580"/>
          <ac:picMkLst>
            <pc:docMk/>
            <pc:sldMk cId="4021884210" sldId="322"/>
            <ac:picMk id="8" creationId="{0C79D91F-A4A6-E749-B38C-841526E97276}"/>
          </ac:picMkLst>
        </pc:picChg>
        <pc:picChg chg="add del mod">
          <ac:chgData name="BUCHINGER Reinhold" userId="c224a8df-2f97-4b73-b765-a2a845517bc1" providerId="ADAL" clId="{F376C423-ECBA-6041-9402-07F9E1267020}" dt="2019-09-02T12:40:26.553" v="1583" actId="478"/>
          <ac:picMkLst>
            <pc:docMk/>
            <pc:sldMk cId="4021884210" sldId="322"/>
            <ac:picMk id="10" creationId="{E12FCE78-363B-CB41-B7B4-6C628FBACA54}"/>
          </ac:picMkLst>
        </pc:picChg>
        <pc:picChg chg="add mod">
          <ac:chgData name="BUCHINGER Reinhold" userId="c224a8df-2f97-4b73-b765-a2a845517bc1" providerId="ADAL" clId="{F376C423-ECBA-6041-9402-07F9E1267020}" dt="2019-09-02T12:55:37.827" v="1639" actId="1035"/>
          <ac:picMkLst>
            <pc:docMk/>
            <pc:sldMk cId="4021884210" sldId="322"/>
            <ac:picMk id="12" creationId="{3BB12BC7-BE83-644F-B828-6D2DCE91ADC5}"/>
          </ac:picMkLst>
        </pc:picChg>
      </pc:sldChg>
      <pc:sldChg chg="addSp delSp modSp add">
        <pc:chgData name="BUCHINGER Reinhold" userId="c224a8df-2f97-4b73-b765-a2a845517bc1" providerId="ADAL" clId="{F376C423-ECBA-6041-9402-07F9E1267020}" dt="2019-09-02T13:03:34.745" v="2009" actId="1038"/>
        <pc:sldMkLst>
          <pc:docMk/>
          <pc:sldMk cId="604131152" sldId="323"/>
        </pc:sldMkLst>
        <pc:spChg chg="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4" creationId="{1723BC3E-D21C-CA49-8304-44E9795FD49B}"/>
          </ac:spMkLst>
        </pc:spChg>
        <pc:spChg chg="mod">
          <ac:chgData name="BUCHINGER Reinhold" userId="c224a8df-2f97-4b73-b765-a2a845517bc1" providerId="ADAL" clId="{F376C423-ECBA-6041-9402-07F9E1267020}" dt="2019-09-02T13:00:16.826" v="1919" actId="12788"/>
          <ac:spMkLst>
            <pc:docMk/>
            <pc:sldMk cId="604131152" sldId="323"/>
            <ac:spMk id="5" creationId="{64B4DECE-883C-0F4D-84C0-162F39413D63}"/>
          </ac:spMkLst>
        </pc:spChg>
        <pc:spChg chg="mod">
          <ac:chgData name="BUCHINGER Reinhold" userId="c224a8df-2f97-4b73-b765-a2a845517bc1" providerId="ADAL" clId="{F376C423-ECBA-6041-9402-07F9E1267020}" dt="2019-09-02T13:00:58.518" v="1936" actId="1037"/>
          <ac:spMkLst>
            <pc:docMk/>
            <pc:sldMk cId="604131152" sldId="323"/>
            <ac:spMk id="6" creationId="{7EDC3FA3-0934-894E-A24D-6D3520782CF4}"/>
          </ac:spMkLst>
        </pc:spChg>
        <pc:spChg chg="add del mod">
          <ac:chgData name="BUCHINGER Reinhold" userId="c224a8df-2f97-4b73-b765-a2a845517bc1" providerId="ADAL" clId="{F376C423-ECBA-6041-9402-07F9E1267020}" dt="2019-09-02T12:59:36.079" v="1895" actId="478"/>
          <ac:spMkLst>
            <pc:docMk/>
            <pc:sldMk cId="604131152" sldId="323"/>
            <ac:spMk id="7" creationId="{5B9C7439-9CDF-AB44-8ECF-330EFA986C03}"/>
          </ac:spMkLst>
        </pc:spChg>
        <pc:spChg chg="del mod">
          <ac:chgData name="BUCHINGER Reinhold" userId="c224a8df-2f97-4b73-b765-a2a845517bc1" providerId="ADAL" clId="{F376C423-ECBA-6041-9402-07F9E1267020}" dt="2019-09-02T12:59:18.429" v="1889" actId="478"/>
          <ac:spMkLst>
            <pc:docMk/>
            <pc:sldMk cId="604131152" sldId="323"/>
            <ac:spMk id="14" creationId="{442F490C-3B01-244D-A4A5-AC7C2C85FAD1}"/>
          </ac:spMkLst>
        </pc:spChg>
        <pc:spChg chg="del">
          <ac:chgData name="BUCHINGER Reinhold" userId="c224a8df-2f97-4b73-b765-a2a845517bc1" providerId="ADAL" clId="{F376C423-ECBA-6041-9402-07F9E1267020}" dt="2019-09-02T12:59:21.516" v="1890" actId="478"/>
          <ac:spMkLst>
            <pc:docMk/>
            <pc:sldMk cId="604131152" sldId="323"/>
            <ac:spMk id="15" creationId="{8BCE07B4-14A1-D247-8E91-B44664754805}"/>
          </ac:spMkLst>
        </pc:spChg>
        <pc:spChg chg="del">
          <ac:chgData name="BUCHINGER Reinhold" userId="c224a8df-2f97-4b73-b765-a2a845517bc1" providerId="ADAL" clId="{F376C423-ECBA-6041-9402-07F9E1267020}" dt="2019-09-02T12:59:24.766" v="1892" actId="478"/>
          <ac:spMkLst>
            <pc:docMk/>
            <pc:sldMk cId="604131152" sldId="323"/>
            <ac:spMk id="16" creationId="{DE66A949-FD57-2243-B057-03911D1EC81A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7" creationId="{3F09D771-4B3C-654C-90B6-6811D1F068D8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8" creationId="{0E1C3A09-0CA8-7D4D-AB1F-4F1D54932A73}"/>
          </ac:spMkLst>
        </pc:spChg>
        <pc:spChg chg="add 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21" creationId="{399CAFD9-835C-D64D-B88E-9EAB707DEB1C}"/>
          </ac:spMkLst>
        </pc:spChg>
        <pc:picChg chg="del">
          <ac:chgData name="BUCHINGER Reinhold" userId="c224a8df-2f97-4b73-b765-a2a845517bc1" providerId="ADAL" clId="{F376C423-ECBA-6041-9402-07F9E1267020}" dt="2019-09-02T12:59:22.698" v="1891" actId="478"/>
          <ac:picMkLst>
            <pc:docMk/>
            <pc:sldMk cId="604131152" sldId="323"/>
            <ac:picMk id="12" creationId="{3BB12BC7-BE83-644F-B828-6D2DCE91ADC5}"/>
          </ac:picMkLst>
        </pc:picChg>
        <pc:cxnChg chg="add del mod">
          <ac:chgData name="BUCHINGER Reinhold" userId="c224a8df-2f97-4b73-b765-a2a845517bc1" providerId="ADAL" clId="{F376C423-ECBA-6041-9402-07F9E1267020}" dt="2019-09-02T13:01:26.092" v="1940" actId="478"/>
          <ac:cxnSpMkLst>
            <pc:docMk/>
            <pc:sldMk cId="604131152" sldId="323"/>
            <ac:cxnSpMk id="9" creationId="{03267CBC-6A2B-D84A-A508-7E1237BA2F9D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11" creationId="{65C138DD-9E68-D940-9222-659279705B28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20" creationId="{C448732C-15FA-DA4C-A1E8-C01553633CD3}"/>
          </ac:cxnSpMkLst>
        </pc:cxnChg>
      </pc:sldChg>
      <pc:sldChg chg="addSp delSp modSp add">
        <pc:chgData name="BUCHINGER Reinhold" userId="c224a8df-2f97-4b73-b765-a2a845517bc1" providerId="ADAL" clId="{F376C423-ECBA-6041-9402-07F9E1267020}" dt="2019-09-04T16:10:25.499" v="3723" actId="20577"/>
        <pc:sldMkLst>
          <pc:docMk/>
          <pc:sldMk cId="2179273738" sldId="324"/>
        </pc:sldMkLst>
        <pc:spChg chg="mod">
          <ac:chgData name="BUCHINGER Reinhold" userId="c224a8df-2f97-4b73-b765-a2a845517bc1" providerId="ADAL" clId="{F376C423-ECBA-6041-9402-07F9E1267020}" dt="2019-09-02T13:14:15.952" v="2147" actId="20577"/>
          <ac:spMkLst>
            <pc:docMk/>
            <pc:sldMk cId="2179273738" sldId="324"/>
            <ac:spMk id="2" creationId="{CAF44F33-6A06-054F-94D1-B6B9401621AC}"/>
          </ac:spMkLst>
        </pc:spChg>
        <pc:spChg chg="mod">
          <ac:chgData name="BUCHINGER Reinhold" userId="c224a8df-2f97-4b73-b765-a2a845517bc1" providerId="ADAL" clId="{F376C423-ECBA-6041-9402-07F9E1267020}" dt="2019-09-02T13:16:43.167" v="2314" actId="20577"/>
          <ac:spMkLst>
            <pc:docMk/>
            <pc:sldMk cId="2179273738" sldId="324"/>
            <ac:spMk id="3" creationId="{D2BAE919-1314-9549-8A63-647EB7EC86DC}"/>
          </ac:spMkLst>
        </pc:spChg>
        <pc:spChg chg="add mod">
          <ac:chgData name="BUCHINGER Reinhold" userId="c224a8df-2f97-4b73-b765-a2a845517bc1" providerId="ADAL" clId="{F376C423-ECBA-6041-9402-07F9E1267020}" dt="2019-09-04T16:10:25.499" v="3723" actId="20577"/>
          <ac:spMkLst>
            <pc:docMk/>
            <pc:sldMk cId="2179273738" sldId="324"/>
            <ac:spMk id="4" creationId="{0E7EA31B-7223-F34C-AA19-C2FB53320584}"/>
          </ac:spMkLst>
        </pc:spChg>
        <pc:spChg chg="add del mod">
          <ac:chgData name="BUCHINGER Reinhold" userId="c224a8df-2f97-4b73-b765-a2a845517bc1" providerId="ADAL" clId="{F376C423-ECBA-6041-9402-07F9E1267020}" dt="2019-09-02T13:18:04.566" v="2386" actId="478"/>
          <ac:spMkLst>
            <pc:docMk/>
            <pc:sldMk cId="2179273738" sldId="324"/>
            <ac:spMk id="5" creationId="{4307EAD4-9A50-8143-80F9-18A6CC9DDC99}"/>
          </ac:spMkLst>
        </pc:spChg>
        <pc:spChg chg="add mod">
          <ac:chgData name="BUCHINGER Reinhold" userId="c224a8df-2f97-4b73-b765-a2a845517bc1" providerId="ADAL" clId="{F376C423-ECBA-6041-9402-07F9E1267020}" dt="2019-09-02T13:25:35.809" v="2555" actId="1076"/>
          <ac:spMkLst>
            <pc:docMk/>
            <pc:sldMk cId="2179273738" sldId="324"/>
            <ac:spMk id="6" creationId="{E440CCC5-CDD0-4442-B863-FBAF1BE59903}"/>
          </ac:spMkLst>
        </pc:spChg>
        <pc:spChg chg="add mod">
          <ac:chgData name="BUCHINGER Reinhold" userId="c224a8df-2f97-4b73-b765-a2a845517bc1" providerId="ADAL" clId="{F376C423-ECBA-6041-9402-07F9E1267020}" dt="2019-09-02T13:27:14.009" v="2590" actId="20577"/>
          <ac:spMkLst>
            <pc:docMk/>
            <pc:sldMk cId="2179273738" sldId="324"/>
            <ac:spMk id="10" creationId="{62A9CA41-D02E-FA4B-8E12-B951AFA2F4BA}"/>
          </ac:spMkLst>
        </pc:spChg>
        <pc:spChg chg="add mod">
          <ac:chgData name="BUCHINGER Reinhold" userId="c224a8df-2f97-4b73-b765-a2a845517bc1" providerId="ADAL" clId="{F376C423-ECBA-6041-9402-07F9E1267020}" dt="2019-09-02T13:27:34.786" v="2597" actId="1035"/>
          <ac:spMkLst>
            <pc:docMk/>
            <pc:sldMk cId="2179273738" sldId="324"/>
            <ac:spMk id="11" creationId="{90B56164-BF38-6849-B38F-58E8288A2741}"/>
          </ac:spMkLst>
        </pc:spChg>
        <pc:spChg chg="add mod">
          <ac:chgData name="BUCHINGER Reinhold" userId="c224a8df-2f97-4b73-b765-a2a845517bc1" providerId="ADAL" clId="{F376C423-ECBA-6041-9402-07F9E1267020}" dt="2019-09-02T13:27:21.086" v="2595" actId="20577"/>
          <ac:spMkLst>
            <pc:docMk/>
            <pc:sldMk cId="2179273738" sldId="324"/>
            <ac:spMk id="12" creationId="{23940012-4FBF-E54A-97E4-4D76105CD982}"/>
          </ac:spMkLst>
        </pc:spChg>
        <pc:spChg chg="add mod">
          <ac:chgData name="BUCHINGER Reinhold" userId="c224a8df-2f97-4b73-b765-a2a845517bc1" providerId="ADAL" clId="{F376C423-ECBA-6041-9402-07F9E1267020}" dt="2019-09-02T13:27:28.874" v="2596" actId="1035"/>
          <ac:spMkLst>
            <pc:docMk/>
            <pc:sldMk cId="2179273738" sldId="324"/>
            <ac:spMk id="13" creationId="{05575817-A851-CE4B-8993-5C2B8A35C755}"/>
          </ac:spMkLst>
        </pc:spChg>
        <pc:cxnChg chg="add mod">
          <ac:chgData name="BUCHINGER Reinhold" userId="c224a8df-2f97-4b73-b765-a2a845517bc1" providerId="ADAL" clId="{F376C423-ECBA-6041-9402-07F9E1267020}" dt="2019-09-02T13:26:22.845" v="2571" actId="1076"/>
          <ac:cxnSpMkLst>
            <pc:docMk/>
            <pc:sldMk cId="2179273738" sldId="324"/>
            <ac:cxnSpMk id="7" creationId="{070DBC03-D14B-164A-9314-0C1162BBF018}"/>
          </ac:cxnSpMkLst>
        </pc:cxnChg>
        <pc:cxnChg chg="add mod">
          <ac:chgData name="BUCHINGER Reinhold" userId="c224a8df-2f97-4b73-b765-a2a845517bc1" providerId="ADAL" clId="{F376C423-ECBA-6041-9402-07F9E1267020}" dt="2019-09-02T13:26:28.211" v="2573" actId="14100"/>
          <ac:cxnSpMkLst>
            <pc:docMk/>
            <pc:sldMk cId="2179273738" sldId="324"/>
            <ac:cxnSpMk id="14" creationId="{63A6632E-E452-E64C-BC4B-5B9F5A912A58}"/>
          </ac:cxnSpMkLst>
        </pc:cxnChg>
      </pc:sldChg>
      <pc:sldChg chg="addSp delSp modSp add modNotesTx">
        <pc:chgData name="BUCHINGER Reinhold" userId="c224a8df-2f97-4b73-b765-a2a845517bc1" providerId="ADAL" clId="{F376C423-ECBA-6041-9402-07F9E1267020}" dt="2019-09-02T13:29:29.512" v="2640" actId="20577"/>
        <pc:sldMkLst>
          <pc:docMk/>
          <pc:sldMk cId="875886568" sldId="325"/>
        </pc:sldMkLst>
        <pc:spChg chg="mod">
          <ac:chgData name="BUCHINGER Reinhold" userId="c224a8df-2f97-4b73-b765-a2a845517bc1" providerId="ADAL" clId="{F376C423-ECBA-6041-9402-07F9E1267020}" dt="2019-09-02T13:28:46.136" v="2615" actId="20577"/>
          <ac:spMkLst>
            <pc:docMk/>
            <pc:sldMk cId="875886568" sldId="325"/>
            <ac:spMk id="2" creationId="{4D6E6997-BCB2-B747-AF24-4AFB87E6E060}"/>
          </ac:spMkLst>
        </pc:spChg>
        <pc:spChg chg="del">
          <ac:chgData name="BUCHINGER Reinhold" userId="c224a8df-2f97-4b73-b765-a2a845517bc1" providerId="ADAL" clId="{F376C423-ECBA-6041-9402-07F9E1267020}" dt="2019-09-02T13:28:24.717" v="2599"/>
          <ac:spMkLst>
            <pc:docMk/>
            <pc:sldMk cId="875886568" sldId="325"/>
            <ac:spMk id="3" creationId="{55349C73-E3A0-C943-B149-110A08684498}"/>
          </ac:spMkLst>
        </pc:spChg>
        <pc:picChg chg="add mod">
          <ac:chgData name="BUCHINGER Reinhold" userId="c224a8df-2f97-4b73-b765-a2a845517bc1" providerId="ADAL" clId="{F376C423-ECBA-6041-9402-07F9E1267020}" dt="2019-09-02T13:28:32.479" v="2602" actId="1076"/>
          <ac:picMkLst>
            <pc:docMk/>
            <pc:sldMk cId="875886568" sldId="325"/>
            <ac:picMk id="5" creationId="{142D365C-12E5-FE45-91B1-582D29663BE2}"/>
          </ac:picMkLst>
        </pc:picChg>
      </pc:sldChg>
      <pc:sldChg chg="modSp add">
        <pc:chgData name="BUCHINGER Reinhold" userId="c224a8df-2f97-4b73-b765-a2a845517bc1" providerId="ADAL" clId="{F376C423-ECBA-6041-9402-07F9E1267020}" dt="2019-09-02T13:43:37.534" v="2936" actId="20577"/>
        <pc:sldMkLst>
          <pc:docMk/>
          <pc:sldMk cId="3823413045" sldId="326"/>
        </pc:sldMkLst>
        <pc:spChg chg="mod">
          <ac:chgData name="BUCHINGER Reinhold" userId="c224a8df-2f97-4b73-b765-a2a845517bc1" providerId="ADAL" clId="{F376C423-ECBA-6041-9402-07F9E1267020}" dt="2019-09-02T13:43:37.534" v="2936" actId="20577"/>
          <ac:spMkLst>
            <pc:docMk/>
            <pc:sldMk cId="3823413045" sldId="326"/>
            <ac:spMk id="3" creationId="{2BA8A197-6712-4048-84BE-E5446E6E9AB6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0:07.301" v="3006" actId="20577"/>
        <pc:sldMkLst>
          <pc:docMk/>
          <pc:sldMk cId="2197774646" sldId="327"/>
        </pc:sldMkLst>
        <pc:spChg chg="mod">
          <ac:chgData name="BUCHINGER Reinhold" userId="c224a8df-2f97-4b73-b765-a2a845517bc1" providerId="ADAL" clId="{F376C423-ECBA-6041-9402-07F9E1267020}" dt="2019-09-02T13:31:46.367" v="2703" actId="20577"/>
          <ac:spMkLst>
            <pc:docMk/>
            <pc:sldMk cId="2197774646" sldId="327"/>
            <ac:spMk id="2" creationId="{864E8E56-DD61-5149-82A5-967D5D7DC22B}"/>
          </ac:spMkLst>
        </pc:spChg>
        <pc:spChg chg="mod">
          <ac:chgData name="BUCHINGER Reinhold" userId="c224a8df-2f97-4b73-b765-a2a845517bc1" providerId="ADAL" clId="{F376C423-ECBA-6041-9402-07F9E1267020}" dt="2019-09-02T13:39:58.669" v="2846" actId="2711"/>
          <ac:spMkLst>
            <pc:docMk/>
            <pc:sldMk cId="2197774646" sldId="327"/>
            <ac:spMk id="3" creationId="{8FC15546-6E97-5346-9856-E6C546F3CE5E}"/>
          </ac:spMkLst>
        </pc:spChg>
        <pc:spChg chg="add mod">
          <ac:chgData name="BUCHINGER Reinhold" userId="c224a8df-2f97-4b73-b765-a2a845517bc1" providerId="ADAL" clId="{F376C423-ECBA-6041-9402-07F9E1267020}" dt="2019-09-02T13:50:07.301" v="3006" actId="20577"/>
          <ac:spMkLst>
            <pc:docMk/>
            <pc:sldMk cId="2197774646" sldId="327"/>
            <ac:spMk id="4" creationId="{6AACA29B-E729-8848-A338-C0D0ED51D114}"/>
          </ac:spMkLst>
        </pc:spChg>
      </pc:sldChg>
      <pc:sldChg chg="addSp delSp modSp add">
        <pc:chgData name="BUCHINGER Reinhold" userId="c224a8df-2f97-4b73-b765-a2a845517bc1" providerId="ADAL" clId="{F376C423-ECBA-6041-9402-07F9E1267020}" dt="2019-09-02T13:52:42.765" v="3087" actId="20577"/>
        <pc:sldMkLst>
          <pc:docMk/>
          <pc:sldMk cId="1960982234" sldId="329"/>
        </pc:sldMkLst>
        <pc:spChg chg="mod">
          <ac:chgData name="BUCHINGER Reinhold" userId="c224a8df-2f97-4b73-b765-a2a845517bc1" providerId="ADAL" clId="{F376C423-ECBA-6041-9402-07F9E1267020}" dt="2019-09-02T13:42:50.933" v="2915" actId="20577"/>
          <ac:spMkLst>
            <pc:docMk/>
            <pc:sldMk cId="1960982234" sldId="329"/>
            <ac:spMk id="2" creationId="{A72A9AB6-947F-8C4F-AA31-7EFB0F2A19FC}"/>
          </ac:spMkLst>
        </pc:spChg>
        <pc:spChg chg="mod">
          <ac:chgData name="BUCHINGER Reinhold" userId="c224a8df-2f97-4b73-b765-a2a845517bc1" providerId="ADAL" clId="{F376C423-ECBA-6041-9402-07F9E1267020}" dt="2019-09-02T13:46:23.086" v="2965" actId="5793"/>
          <ac:spMkLst>
            <pc:docMk/>
            <pc:sldMk cId="1960982234" sldId="329"/>
            <ac:spMk id="3" creationId="{DEC46EF6-7FC0-AF43-81C1-B51BAAA11914}"/>
          </ac:spMkLst>
        </pc:spChg>
        <pc:spChg chg="add del mod">
          <ac:chgData name="BUCHINGER Reinhold" userId="c224a8df-2f97-4b73-b765-a2a845517bc1" providerId="ADAL" clId="{F376C423-ECBA-6041-9402-07F9E1267020}" dt="2019-09-02T13:52:42.765" v="3087" actId="20577"/>
          <ac:spMkLst>
            <pc:docMk/>
            <pc:sldMk cId="1960982234" sldId="329"/>
            <ac:spMk id="4" creationId="{87C707B1-E4C9-EC4B-9238-4651361D30BA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6:37.478" v="3161" actId="1035"/>
        <pc:sldMkLst>
          <pc:docMk/>
          <pc:sldMk cId="588815919" sldId="330"/>
        </pc:sldMkLst>
        <pc:spChg chg="mod">
          <ac:chgData name="BUCHINGER Reinhold" userId="c224a8df-2f97-4b73-b765-a2a845517bc1" providerId="ADAL" clId="{F376C423-ECBA-6041-9402-07F9E1267020}" dt="2019-09-02T13:43:10.395" v="2935" actId="20577"/>
          <ac:spMkLst>
            <pc:docMk/>
            <pc:sldMk cId="588815919" sldId="330"/>
            <ac:spMk id="2" creationId="{B36BDE94-4689-DD45-B43E-1D26AC38B9AE}"/>
          </ac:spMkLst>
        </pc:spChg>
        <pc:spChg chg="mod">
          <ac:chgData name="BUCHINGER Reinhold" userId="c224a8df-2f97-4b73-b765-a2a845517bc1" providerId="ADAL" clId="{F376C423-ECBA-6041-9402-07F9E1267020}" dt="2019-09-02T13:56:33.216" v="3159" actId="1036"/>
          <ac:spMkLst>
            <pc:docMk/>
            <pc:sldMk cId="588815919" sldId="330"/>
            <ac:spMk id="3" creationId="{2763820D-6051-D244-9F16-686F2938FD8F}"/>
          </ac:spMkLst>
        </pc:spChg>
        <pc:spChg chg="add mod">
          <ac:chgData name="BUCHINGER Reinhold" userId="c224a8df-2f97-4b73-b765-a2a845517bc1" providerId="ADAL" clId="{F376C423-ECBA-6041-9402-07F9E1267020}" dt="2019-09-02T13:56:37.478" v="3161" actId="1035"/>
          <ac:spMkLst>
            <pc:docMk/>
            <pc:sldMk cId="588815919" sldId="330"/>
            <ac:spMk id="4" creationId="{986E2EC2-E543-A34C-ACD7-142321A6DF95}"/>
          </ac:spMkLst>
        </pc:spChg>
      </pc:sldChg>
      <pc:sldChg chg="modSp add">
        <pc:chgData name="BUCHINGER Reinhold" userId="c224a8df-2f97-4b73-b765-a2a845517bc1" providerId="ADAL" clId="{F376C423-ECBA-6041-9402-07F9E1267020}" dt="2019-09-02T13:57:14.507" v="3181" actId="20577"/>
        <pc:sldMkLst>
          <pc:docMk/>
          <pc:sldMk cId="2059362199" sldId="331"/>
        </pc:sldMkLst>
        <pc:spChg chg="mod">
          <ac:chgData name="BUCHINGER Reinhold" userId="c224a8df-2f97-4b73-b765-a2a845517bc1" providerId="ADAL" clId="{F376C423-ECBA-6041-9402-07F9E1267020}" dt="2019-09-02T13:57:14.507" v="3181" actId="20577"/>
          <ac:spMkLst>
            <pc:docMk/>
            <pc:sldMk cId="2059362199" sldId="33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2T14:03:59.387" v="3499"/>
        <pc:sldMkLst>
          <pc:docMk/>
          <pc:sldMk cId="558621382" sldId="332"/>
        </pc:sldMkLst>
        <pc:spChg chg="mod">
          <ac:chgData name="BUCHINGER Reinhold" userId="c224a8df-2f97-4b73-b765-a2a845517bc1" providerId="ADAL" clId="{F376C423-ECBA-6041-9402-07F9E1267020}" dt="2019-09-02T13:58:26.130" v="3214" actId="20577"/>
          <ac:spMkLst>
            <pc:docMk/>
            <pc:sldMk cId="558621382" sldId="332"/>
            <ac:spMk id="2" creationId="{36B498DF-3B01-6A45-947A-4A36702D9479}"/>
          </ac:spMkLst>
        </pc:spChg>
        <pc:spChg chg="mod">
          <ac:chgData name="BUCHINGER Reinhold" userId="c224a8df-2f97-4b73-b765-a2a845517bc1" providerId="ADAL" clId="{F376C423-ECBA-6041-9402-07F9E1267020}" dt="2019-09-02T14:03:47.633" v="3494" actId="1035"/>
          <ac:spMkLst>
            <pc:docMk/>
            <pc:sldMk cId="558621382" sldId="332"/>
            <ac:spMk id="3" creationId="{C3266BD4-3FE8-FC47-9110-E541ED9B2C54}"/>
          </ac:spMkLst>
        </pc:spChg>
        <pc:spChg chg="add del mod">
          <ac:chgData name="BUCHINGER Reinhold" userId="c224a8df-2f97-4b73-b765-a2a845517bc1" providerId="ADAL" clId="{F376C423-ECBA-6041-9402-07F9E1267020}" dt="2019-09-02T14:03:59.387" v="3499"/>
          <ac:spMkLst>
            <pc:docMk/>
            <pc:sldMk cId="558621382" sldId="332"/>
            <ac:spMk id="4" creationId="{41C2E845-1EE4-7C44-845D-9B0C26C598DE}"/>
          </ac:spMkLst>
        </pc:spChg>
        <pc:spChg chg="add mod">
          <ac:chgData name="BUCHINGER Reinhold" userId="c224a8df-2f97-4b73-b765-a2a845517bc1" providerId="ADAL" clId="{F376C423-ECBA-6041-9402-07F9E1267020}" dt="2019-09-02T14:03:54.283" v="3497" actId="1035"/>
          <ac:spMkLst>
            <pc:docMk/>
            <pc:sldMk cId="558621382" sldId="332"/>
            <ac:spMk id="5" creationId="{C4084D9B-0E2A-1040-B2AE-9DEE2EC54473}"/>
          </ac:spMkLst>
        </pc:spChg>
      </pc:sldChg>
      <pc:sldChg chg="modSp add">
        <pc:chgData name="BUCHINGER Reinhold" userId="c224a8df-2f97-4b73-b765-a2a845517bc1" providerId="ADAL" clId="{F376C423-ECBA-6041-9402-07F9E1267020}" dt="2019-09-02T14:04:45.859" v="3527" actId="20577"/>
        <pc:sldMkLst>
          <pc:docMk/>
          <pc:sldMk cId="1812656036" sldId="333"/>
        </pc:sldMkLst>
        <pc:spChg chg="mod">
          <ac:chgData name="BUCHINGER Reinhold" userId="c224a8df-2f97-4b73-b765-a2a845517bc1" providerId="ADAL" clId="{F376C423-ECBA-6041-9402-07F9E1267020}" dt="2019-09-02T14:04:45.859" v="3527" actId="20577"/>
          <ac:spMkLst>
            <pc:docMk/>
            <pc:sldMk cId="1812656036" sldId="333"/>
            <ac:spMk id="2" creationId="{0601A4E0-6F52-E946-AA1C-2C0D5A3E1D6C}"/>
          </ac:spMkLst>
        </pc:spChg>
      </pc:sldChg>
      <pc:sldChg chg="modSp add">
        <pc:chgData name="BUCHINGER Reinhold" userId="c224a8df-2f97-4b73-b765-a2a845517bc1" providerId="ADAL" clId="{F376C423-ECBA-6041-9402-07F9E1267020}" dt="2019-09-02T14:06:44.135" v="3618" actId="20577"/>
        <pc:sldMkLst>
          <pc:docMk/>
          <pc:sldMk cId="227512334" sldId="334"/>
        </pc:sldMkLst>
        <pc:spChg chg="mod">
          <ac:chgData name="BUCHINGER Reinhold" userId="c224a8df-2f97-4b73-b765-a2a845517bc1" providerId="ADAL" clId="{F376C423-ECBA-6041-9402-07F9E1267020}" dt="2019-09-02T14:06:44.135" v="3618" actId="20577"/>
          <ac:spMkLst>
            <pc:docMk/>
            <pc:sldMk cId="227512334" sldId="334"/>
            <ac:spMk id="2" creationId="{A5A34553-1BA7-0443-8ED3-CFFBB6FE41F4}"/>
          </ac:spMkLst>
        </pc:spChg>
      </pc:sldChg>
      <pc:sldChg chg="modSp add">
        <pc:chgData name="BUCHINGER Reinhold" userId="c224a8df-2f97-4b73-b765-a2a845517bc1" providerId="ADAL" clId="{F376C423-ECBA-6041-9402-07F9E1267020}" dt="2019-09-02T14:07:05.223" v="3642" actId="20577"/>
        <pc:sldMkLst>
          <pc:docMk/>
          <pc:sldMk cId="1440153747" sldId="335"/>
        </pc:sldMkLst>
        <pc:spChg chg="mod">
          <ac:chgData name="BUCHINGER Reinhold" userId="c224a8df-2f97-4b73-b765-a2a845517bc1" providerId="ADAL" clId="{F376C423-ECBA-6041-9402-07F9E1267020}" dt="2019-09-02T14:07:05.223" v="3642" actId="20577"/>
          <ac:spMkLst>
            <pc:docMk/>
            <pc:sldMk cId="1440153747" sldId="335"/>
            <ac:spMk id="2" creationId="{87AF149B-C664-D640-B15B-298919675897}"/>
          </ac:spMkLst>
        </pc:spChg>
      </pc:sldChg>
      <pc:sldChg chg="modSp add">
        <pc:chgData name="BUCHINGER Reinhold" userId="c224a8df-2f97-4b73-b765-a2a845517bc1" providerId="ADAL" clId="{F376C423-ECBA-6041-9402-07F9E1267020}" dt="2019-09-02T14:07:25.669" v="3671" actId="20577"/>
        <pc:sldMkLst>
          <pc:docMk/>
          <pc:sldMk cId="3686335097" sldId="336"/>
        </pc:sldMkLst>
        <pc:spChg chg="mod">
          <ac:chgData name="BUCHINGER Reinhold" userId="c224a8df-2f97-4b73-b765-a2a845517bc1" providerId="ADAL" clId="{F376C423-ECBA-6041-9402-07F9E1267020}" dt="2019-09-02T14:07:25.669" v="3671" actId="20577"/>
          <ac:spMkLst>
            <pc:docMk/>
            <pc:sldMk cId="3686335097" sldId="336"/>
            <ac:spMk id="2" creationId="{76FA5D4C-9745-F544-8CFE-13F04359EC86}"/>
          </ac:spMkLst>
        </pc:spChg>
      </pc:sldChg>
      <pc:sldChg chg="modSp add">
        <pc:chgData name="BUCHINGER Reinhold" userId="c224a8df-2f97-4b73-b765-a2a845517bc1" providerId="ADAL" clId="{F376C423-ECBA-6041-9402-07F9E1267020}" dt="2019-09-02T14:07:45.111" v="3690" actId="20577"/>
        <pc:sldMkLst>
          <pc:docMk/>
          <pc:sldMk cId="597026373" sldId="337"/>
        </pc:sldMkLst>
        <pc:spChg chg="mod">
          <ac:chgData name="BUCHINGER Reinhold" userId="c224a8df-2f97-4b73-b765-a2a845517bc1" providerId="ADAL" clId="{F376C423-ECBA-6041-9402-07F9E1267020}" dt="2019-09-02T14:07:45.111" v="3690" actId="20577"/>
          <ac:spMkLst>
            <pc:docMk/>
            <pc:sldMk cId="597026373" sldId="337"/>
            <ac:spMk id="2" creationId="{1E5C5CF1-D0EF-1B48-88FE-6C9E684C92EF}"/>
          </ac:spMkLst>
        </pc:spChg>
      </pc:sldChg>
      <pc:sldChg chg="modSp add">
        <pc:chgData name="BUCHINGER Reinhold" userId="c224a8df-2f97-4b73-b765-a2a845517bc1" providerId="ADAL" clId="{F376C423-ECBA-6041-9402-07F9E1267020}" dt="2019-09-02T14:07:56.236" v="3718" actId="20577"/>
        <pc:sldMkLst>
          <pc:docMk/>
          <pc:sldMk cId="3442894691" sldId="338"/>
        </pc:sldMkLst>
        <pc:spChg chg="mod">
          <ac:chgData name="BUCHINGER Reinhold" userId="c224a8df-2f97-4b73-b765-a2a845517bc1" providerId="ADAL" clId="{F376C423-ECBA-6041-9402-07F9E1267020}" dt="2019-09-02T14:07:56.236" v="3718" actId="20577"/>
          <ac:spMkLst>
            <pc:docMk/>
            <pc:sldMk cId="3442894691" sldId="338"/>
            <ac:spMk id="2" creationId="{84BDB300-734D-EB4E-A6BD-E65BBB053F80}"/>
          </ac:spMkLst>
        </pc:spChg>
      </pc:sldChg>
    </pc:docChg>
  </pc:docChgLst>
  <pc:docChgLst>
    <pc:chgData name="BUCHINGER Reinhold" userId="c224a8df-2f97-4b73-b765-a2a845517bc1" providerId="ADAL" clId="{F4964C54-D6DA-4B4B-81F2-F1290F692180}"/>
    <pc:docChg chg="undo custSel addSld delSld modSld delSection modSection">
      <pc:chgData name="BUCHINGER Reinhold" userId="c224a8df-2f97-4b73-b765-a2a845517bc1" providerId="ADAL" clId="{F4964C54-D6DA-4B4B-81F2-F1290F692180}" dt="2020-03-26T09:41:08.350" v="2742"/>
      <pc:docMkLst>
        <pc:docMk/>
      </pc:docMkLst>
      <pc:sldChg chg="addSp modSp">
        <pc:chgData name="BUCHINGER Reinhold" userId="c224a8df-2f97-4b73-b765-a2a845517bc1" providerId="ADAL" clId="{F4964C54-D6DA-4B4B-81F2-F1290F692180}" dt="2020-03-26T07:29:04.890" v="42" actId="1076"/>
        <pc:sldMkLst>
          <pc:docMk/>
          <pc:sldMk cId="86230161" sldId="305"/>
        </pc:sldMkLst>
        <pc:spChg chg="add mod">
          <ac:chgData name="BUCHINGER Reinhold" userId="c224a8df-2f97-4b73-b765-a2a845517bc1" providerId="ADAL" clId="{F4964C54-D6DA-4B4B-81F2-F1290F692180}" dt="2020-03-26T07:29:04.890" v="42" actId="1076"/>
          <ac:spMkLst>
            <pc:docMk/>
            <pc:sldMk cId="86230161" sldId="305"/>
            <ac:spMk id="2" creationId="{0F37CC5E-EC45-FD4B-B5DC-AC7BC03BCDAC}"/>
          </ac:spMkLst>
        </pc:spChg>
        <pc:spChg chg="mod">
          <ac:chgData name="BUCHINGER Reinhold" userId="c224a8df-2f97-4b73-b765-a2a845517bc1" providerId="ADAL" clId="{F4964C54-D6DA-4B4B-81F2-F1290F692180}" dt="2020-03-26T07:26:56.332" v="18" actId="20577"/>
          <ac:spMkLst>
            <pc:docMk/>
            <pc:sldMk cId="86230161" sldId="305"/>
            <ac:spMk id="9" creationId="{63EEF066-41AA-264E-B5DC-C6CED36067AC}"/>
          </ac:spMkLst>
        </pc:spChg>
        <pc:spChg chg="mod">
          <ac:chgData name="BUCHINGER Reinhold" userId="c224a8df-2f97-4b73-b765-a2a845517bc1" providerId="ADAL" clId="{F4964C54-D6DA-4B4B-81F2-F1290F692180}" dt="2020-03-26T07:28:44.973" v="39" actId="14100"/>
          <ac:spMkLst>
            <pc:docMk/>
            <pc:sldMk cId="86230161" sldId="305"/>
            <ac:spMk id="10" creationId="{1D2A08B9-4BF7-3945-A9A0-0A9C636AFDE6}"/>
          </ac:spMkLst>
        </pc:spChg>
      </pc:sldChg>
      <pc:sldChg chg="modSp del">
        <pc:chgData name="BUCHINGER Reinhold" userId="c224a8df-2f97-4b73-b765-a2a845517bc1" providerId="ADAL" clId="{F4964C54-D6DA-4B4B-81F2-F1290F692180}" dt="2020-03-26T07:29:09.408" v="43" actId="2696"/>
        <pc:sldMkLst>
          <pc:docMk/>
          <pc:sldMk cId="2891282289" sldId="306"/>
        </pc:sldMkLst>
        <pc:spChg chg="mod">
          <ac:chgData name="BUCHINGER Reinhold" userId="c224a8df-2f97-4b73-b765-a2a845517bc1" providerId="ADAL" clId="{F4964C54-D6DA-4B4B-81F2-F1290F692180}" dt="2020-03-26T07:27:13.087" v="23"/>
          <ac:spMkLst>
            <pc:docMk/>
            <pc:sldMk cId="2891282289" sldId="306"/>
            <ac:spMk id="5" creationId="{00000000-0000-0000-0000-000000000000}"/>
          </ac:spMkLst>
        </pc:spChg>
      </pc:sldChg>
      <pc:sldChg chg="modSp">
        <pc:chgData name="BUCHINGER Reinhold" userId="c224a8df-2f97-4b73-b765-a2a845517bc1" providerId="ADAL" clId="{F4964C54-D6DA-4B4B-81F2-F1290F692180}" dt="2020-03-26T07:29:50.038" v="193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F4964C54-D6DA-4B4B-81F2-F1290F692180}" dt="2020-03-26T07:29:50.038" v="193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del">
        <pc:chgData name="BUCHINGER Reinhold" userId="c224a8df-2f97-4b73-b765-a2a845517bc1" providerId="ADAL" clId="{F4964C54-D6DA-4B4B-81F2-F1290F692180}" dt="2020-03-26T07:29:57.390" v="195" actId="2696"/>
        <pc:sldMkLst>
          <pc:docMk/>
          <pc:sldMk cId="3481426165" sldId="313"/>
        </pc:sldMkLst>
      </pc:sldChg>
      <pc:sldChg chg="del">
        <pc:chgData name="BUCHINGER Reinhold" userId="c224a8df-2f97-4b73-b765-a2a845517bc1" providerId="ADAL" clId="{F4964C54-D6DA-4B4B-81F2-F1290F692180}" dt="2020-03-26T07:30:19.677" v="197" actId="2696"/>
        <pc:sldMkLst>
          <pc:docMk/>
          <pc:sldMk cId="3857017983" sldId="317"/>
        </pc:sldMkLst>
      </pc:sldChg>
      <pc:sldChg chg="addSp delSp modSp addAnim delAnim modAnim modNotesTx">
        <pc:chgData name="BUCHINGER Reinhold" userId="c224a8df-2f97-4b73-b765-a2a845517bc1" providerId="ADAL" clId="{F4964C54-D6DA-4B4B-81F2-F1290F692180}" dt="2020-03-26T08:00:57.086" v="358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4964C54-D6DA-4B4B-81F2-F1290F692180}" dt="2020-03-26T07:49:03.044" v="23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3" creationId="{4CBFA525-45DD-5340-96C1-6FBDFFE50B83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4" creationId="{8EFB60D3-750F-F14D-AFCD-6456FC5E1F5C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6" creationId="{76DC219E-E1DD-AC4D-958C-39F3EB37DA2B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7" creationId="{2C6442B1-3EE1-BC40-9FCC-4DC0E596C7F7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8" creationId="{749657C7-021A-2640-994C-6C8450EA7D8C}"/>
          </ac:spMkLst>
        </pc:spChg>
        <pc:picChg chg="del">
          <ac:chgData name="BUCHINGER Reinhold" userId="c224a8df-2f97-4b73-b765-a2a845517bc1" providerId="ADAL" clId="{F4964C54-D6DA-4B4B-81F2-F1290F692180}" dt="2020-03-26T07:49:06.494" v="231" actId="478"/>
          <ac:picMkLst>
            <pc:docMk/>
            <pc:sldMk cId="2734292116" sldId="318"/>
            <ac:picMk id="5" creationId="{0C62B0DA-0A65-1449-91FC-BCF7F9C03D2A}"/>
          </ac:picMkLst>
        </pc:picChg>
        <pc:picChg chg="add del mod">
          <ac:chgData name="BUCHINGER Reinhold" userId="c224a8df-2f97-4b73-b765-a2a845517bc1" providerId="ADAL" clId="{F4964C54-D6DA-4B4B-81F2-F1290F692180}" dt="2020-03-26T07:58:11.837" v="340" actId="478"/>
          <ac:picMkLst>
            <pc:docMk/>
            <pc:sldMk cId="2734292116" sldId="318"/>
            <ac:picMk id="10" creationId="{2AA4EBB1-12AD-B048-B480-1C63CF4AC90F}"/>
          </ac:picMkLst>
        </pc:picChg>
        <pc:picChg chg="add del mod">
          <ac:chgData name="BUCHINGER Reinhold" userId="c224a8df-2f97-4b73-b765-a2a845517bc1" providerId="ADAL" clId="{F4964C54-D6DA-4B4B-81F2-F1290F692180}" dt="2020-03-26T08:00:20.040" v="350" actId="478"/>
          <ac:picMkLst>
            <pc:docMk/>
            <pc:sldMk cId="2734292116" sldId="318"/>
            <ac:picMk id="12" creationId="{B2116478-3199-BB4F-A0DE-850D5BDDA3D3}"/>
          </ac:picMkLst>
        </pc:picChg>
        <pc:picChg chg="add del mod">
          <ac:chgData name="BUCHINGER Reinhold" userId="c224a8df-2f97-4b73-b765-a2a845517bc1" providerId="ADAL" clId="{F4964C54-D6DA-4B4B-81F2-F1290F692180}" dt="2020-03-26T08:00:22.390" v="351"/>
          <ac:picMkLst>
            <pc:docMk/>
            <pc:sldMk cId="2734292116" sldId="318"/>
            <ac:picMk id="14" creationId="{A0B0D593-E801-A44D-A898-3B69528EC509}"/>
          </ac:picMkLst>
        </pc:picChg>
      </pc:sldChg>
      <pc:sldChg chg="del">
        <pc:chgData name="BUCHINGER Reinhold" userId="c224a8df-2f97-4b73-b765-a2a845517bc1" providerId="ADAL" clId="{F4964C54-D6DA-4B4B-81F2-F1290F692180}" dt="2020-03-26T07:30:39.396" v="203" actId="2696"/>
        <pc:sldMkLst>
          <pc:docMk/>
          <pc:sldMk cId="2621098506" sldId="319"/>
        </pc:sldMkLst>
      </pc:sldChg>
      <pc:sldChg chg="addSp delSp modSp add delAnim modAnim modNotesTx">
        <pc:chgData name="BUCHINGER Reinhold" userId="c224a8df-2f97-4b73-b765-a2a845517bc1" providerId="ADAL" clId="{F4964C54-D6DA-4B4B-81F2-F1290F692180}" dt="2020-03-26T09:41:08.350" v="2742"/>
        <pc:sldMkLst>
          <pc:docMk/>
          <pc:sldMk cId="2720864469" sldId="319"/>
        </pc:sldMkLst>
        <pc:spChg chg="mod">
          <ac:chgData name="BUCHINGER Reinhold" userId="c224a8df-2f97-4b73-b765-a2a845517bc1" providerId="ADAL" clId="{F4964C54-D6DA-4B4B-81F2-F1290F692180}" dt="2020-03-26T09:30:44.561" v="2635" actId="20577"/>
          <ac:spMkLst>
            <pc:docMk/>
            <pc:sldMk cId="2720864469" sldId="319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7:24.607" v="331"/>
          <ac:spMkLst>
            <pc:docMk/>
            <pc:sldMk cId="2720864469" sldId="319"/>
            <ac:spMk id="3" creationId="{4CBFA525-45DD-5340-96C1-6FBDFFE50B83}"/>
          </ac:spMkLst>
        </pc:spChg>
        <pc:spChg chg="mod">
          <ac:chgData name="BUCHINGER Reinhold" userId="c224a8df-2f97-4b73-b765-a2a845517bc1" providerId="ADAL" clId="{F4964C54-D6DA-4B4B-81F2-F1290F692180}" dt="2020-03-26T07:57:40.140" v="334"/>
          <ac:spMkLst>
            <pc:docMk/>
            <pc:sldMk cId="2720864469" sldId="319"/>
            <ac:spMk id="6" creationId="{76DC219E-E1DD-AC4D-958C-39F3EB37DA2B}"/>
          </ac:spMkLst>
        </pc:spChg>
        <pc:spChg chg="del">
          <ac:chgData name="BUCHINGER Reinhold" userId="c224a8df-2f97-4b73-b765-a2a845517bc1" providerId="ADAL" clId="{F4964C54-D6DA-4B4B-81F2-F1290F692180}" dt="2020-03-26T07:57:31.313" v="332" actId="478"/>
          <ac:spMkLst>
            <pc:docMk/>
            <pc:sldMk cId="2720864469" sldId="319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7:57:36.672" v="333"/>
          <ac:spMkLst>
            <pc:docMk/>
            <pc:sldMk cId="2720864469" sldId="319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8:00:33.866" v="356" actId="1076"/>
          <ac:picMkLst>
            <pc:docMk/>
            <pc:sldMk cId="2720864469" sldId="319"/>
            <ac:picMk id="9" creationId="{C90BDF33-CC61-FA40-AADB-B095AE5C4FEB}"/>
          </ac:picMkLst>
        </pc:picChg>
        <pc:picChg chg="del">
          <ac:chgData name="BUCHINGER Reinhold" userId="c224a8df-2f97-4b73-b765-a2a845517bc1" providerId="ADAL" clId="{F4964C54-D6DA-4B4B-81F2-F1290F692180}" dt="2020-03-26T07:57:48.072" v="336" actId="478"/>
          <ac:picMkLst>
            <pc:docMk/>
            <pc:sldMk cId="2720864469" sldId="319"/>
            <ac:picMk id="10" creationId="{2AA4EBB1-12AD-B048-B480-1C63CF4AC90F}"/>
          </ac:picMkLst>
        </pc:picChg>
      </pc:sldChg>
      <pc:sldChg chg="addSp modSp add modAnim">
        <pc:chgData name="BUCHINGER Reinhold" userId="c224a8df-2f97-4b73-b765-a2a845517bc1" providerId="ADAL" clId="{F4964C54-D6DA-4B4B-81F2-F1290F692180}" dt="2020-03-26T09:35:27.513" v="2673" actId="20577"/>
        <pc:sldMkLst>
          <pc:docMk/>
          <pc:sldMk cId="3900190449" sldId="320"/>
        </pc:sldMkLst>
        <pc:spChg chg="mod">
          <ac:chgData name="BUCHINGER Reinhold" userId="c224a8df-2f97-4b73-b765-a2a845517bc1" providerId="ADAL" clId="{F4964C54-D6DA-4B4B-81F2-F1290F692180}" dt="2020-03-26T09:34:55.751" v="2671" actId="20577"/>
          <ac:spMkLst>
            <pc:docMk/>
            <pc:sldMk cId="3900190449" sldId="320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10:49.490" v="707" actId="14100"/>
          <ac:spMkLst>
            <pc:docMk/>
            <pc:sldMk cId="3900190449" sldId="320"/>
            <ac:spMk id="3" creationId="{51237BC6-02B4-E448-A442-FAEDB445EE4D}"/>
          </ac:spMkLst>
        </pc:spChg>
        <pc:spChg chg="add mod">
          <ac:chgData name="BUCHINGER Reinhold" userId="c224a8df-2f97-4b73-b765-a2a845517bc1" providerId="ADAL" clId="{F4964C54-D6DA-4B4B-81F2-F1290F692180}" dt="2020-03-26T09:35:27.513" v="2673" actId="20577"/>
          <ac:spMkLst>
            <pc:docMk/>
            <pc:sldMk cId="3900190449" sldId="320"/>
            <ac:spMk id="4" creationId="{878C4F6F-ECD4-D74D-9A5C-9B415E0CC23F}"/>
          </ac:spMkLst>
        </pc:spChg>
        <pc:spChg chg="add mod">
          <ac:chgData name="BUCHINGER Reinhold" userId="c224a8df-2f97-4b73-b765-a2a845517bc1" providerId="ADAL" clId="{F4964C54-D6DA-4B4B-81F2-F1290F692180}" dt="2020-03-26T08:15:20.285" v="764" actId="14100"/>
          <ac:spMkLst>
            <pc:docMk/>
            <pc:sldMk cId="3900190449" sldId="320"/>
            <ac:spMk id="5" creationId="{C8EB4210-6F8B-2F4B-8141-A86F99EF8BAC}"/>
          </ac:spMkLst>
        </pc:spChg>
      </pc:sldChg>
      <pc:sldChg chg="del">
        <pc:chgData name="BUCHINGER Reinhold" userId="c224a8df-2f97-4b73-b765-a2a845517bc1" providerId="ADAL" clId="{F4964C54-D6DA-4B4B-81F2-F1290F692180}" dt="2020-03-26T07:29:52.678" v="194" actId="2696"/>
        <pc:sldMkLst>
          <pc:docMk/>
          <pc:sldMk cId="3935625405" sldId="320"/>
        </pc:sldMkLst>
      </pc:sldChg>
      <pc:sldChg chg="del">
        <pc:chgData name="BUCHINGER Reinhold" userId="c224a8df-2f97-4b73-b765-a2a845517bc1" providerId="ADAL" clId="{F4964C54-D6DA-4B4B-81F2-F1290F692180}" dt="2020-03-26T07:30:39.290" v="198" actId="2696"/>
        <pc:sldMkLst>
          <pc:docMk/>
          <pc:sldMk cId="2543905957" sldId="321"/>
        </pc:sldMkLst>
      </pc:sldChg>
      <pc:sldChg chg="addSp modSp add">
        <pc:chgData name="BUCHINGER Reinhold" userId="c224a8df-2f97-4b73-b765-a2a845517bc1" providerId="ADAL" clId="{F4964C54-D6DA-4B4B-81F2-F1290F692180}" dt="2020-03-26T08:31:50.998" v="1566" actId="14100"/>
        <pc:sldMkLst>
          <pc:docMk/>
          <pc:sldMk cId="2986920529" sldId="321"/>
        </pc:sldMkLst>
        <pc:spChg chg="mod">
          <ac:chgData name="BUCHINGER Reinhold" userId="c224a8df-2f97-4b73-b765-a2a845517bc1" providerId="ADAL" clId="{F4964C54-D6DA-4B4B-81F2-F1290F692180}" dt="2020-03-26T08:15:39.799" v="772" actId="20577"/>
          <ac:spMkLst>
            <pc:docMk/>
            <pc:sldMk cId="2986920529" sldId="321"/>
            <ac:spMk id="2" creationId="{54DE3A2B-4234-9E48-A361-A6B42BEB7A18}"/>
          </ac:spMkLst>
        </pc:spChg>
        <pc:spChg chg="mod">
          <ac:chgData name="BUCHINGER Reinhold" userId="c224a8df-2f97-4b73-b765-a2a845517bc1" providerId="ADAL" clId="{F4964C54-D6DA-4B4B-81F2-F1290F692180}" dt="2020-03-26T08:31:50.998" v="1566" actId="14100"/>
          <ac:spMkLst>
            <pc:docMk/>
            <pc:sldMk cId="2986920529" sldId="321"/>
            <ac:spMk id="3" creationId="{99C2E7A7-61FB-734F-88E2-3355CD6352B0}"/>
          </ac:spMkLst>
        </pc:spChg>
        <pc:spChg chg="add mod">
          <ac:chgData name="BUCHINGER Reinhold" userId="c224a8df-2f97-4b73-b765-a2a845517bc1" providerId="ADAL" clId="{F4964C54-D6DA-4B4B-81F2-F1290F692180}" dt="2020-03-26T08:31:27.538" v="1563" actId="20577"/>
          <ac:spMkLst>
            <pc:docMk/>
            <pc:sldMk cId="2986920529" sldId="321"/>
            <ac:spMk id="4" creationId="{5EC120C5-8ADE-354B-8DB6-B323ACDC13CB}"/>
          </ac:spMkLst>
        </pc:spChg>
      </pc:sldChg>
      <pc:sldChg chg="modSp add modAnim">
        <pc:chgData name="BUCHINGER Reinhold" userId="c224a8df-2f97-4b73-b765-a2a845517bc1" providerId="ADAL" clId="{F4964C54-D6DA-4B4B-81F2-F1290F692180}" dt="2020-03-26T09:35:49.222" v="2674"/>
        <pc:sldMkLst>
          <pc:docMk/>
          <pc:sldMk cId="2224028398" sldId="322"/>
        </pc:sldMkLst>
        <pc:spChg chg="mod">
          <ac:chgData name="BUCHINGER Reinhold" userId="c224a8df-2f97-4b73-b765-a2a845517bc1" providerId="ADAL" clId="{F4964C54-D6DA-4B4B-81F2-F1290F692180}" dt="2020-03-26T08:22:17.611" v="1199" actId="20577"/>
          <ac:spMkLst>
            <pc:docMk/>
            <pc:sldMk cId="2224028398" sldId="322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24:48.371" v="1344" actId="1076"/>
          <ac:spMkLst>
            <pc:docMk/>
            <pc:sldMk cId="2224028398" sldId="322"/>
            <ac:spMk id="3" creationId="{51237BC6-02B4-E448-A442-FAEDB445EE4D}"/>
          </ac:spMkLst>
        </pc:spChg>
        <pc:spChg chg="mod">
          <ac:chgData name="BUCHINGER Reinhold" userId="c224a8df-2f97-4b73-b765-a2a845517bc1" providerId="ADAL" clId="{F4964C54-D6DA-4B4B-81F2-F1290F692180}" dt="2020-03-26T08:24:30.785" v="1341" actId="113"/>
          <ac:spMkLst>
            <pc:docMk/>
            <pc:sldMk cId="2224028398" sldId="322"/>
            <ac:spMk id="4" creationId="{878C4F6F-ECD4-D74D-9A5C-9B415E0CC23F}"/>
          </ac:spMkLst>
        </pc:spChg>
      </pc:sldChg>
      <pc:sldChg chg="del">
        <pc:chgData name="BUCHINGER Reinhold" userId="c224a8df-2f97-4b73-b765-a2a845517bc1" providerId="ADAL" clId="{F4964C54-D6DA-4B4B-81F2-F1290F692180}" dt="2020-03-26T07:30:39.314" v="199" actId="2696"/>
        <pc:sldMkLst>
          <pc:docMk/>
          <pc:sldMk cId="4021884210" sldId="322"/>
        </pc:sldMkLst>
      </pc:sldChg>
      <pc:sldChg chg="del">
        <pc:chgData name="BUCHINGER Reinhold" userId="c224a8df-2f97-4b73-b765-a2a845517bc1" providerId="ADAL" clId="{F4964C54-D6DA-4B4B-81F2-F1290F692180}" dt="2020-03-26T07:30:39.348" v="200" actId="2696"/>
        <pc:sldMkLst>
          <pc:docMk/>
          <pc:sldMk cId="604131152" sldId="323"/>
        </pc:sldMkLst>
      </pc:sldChg>
      <pc:sldChg chg="addSp delSp modSp add modAnim">
        <pc:chgData name="BUCHINGER Reinhold" userId="c224a8df-2f97-4b73-b765-a2a845517bc1" providerId="ADAL" clId="{F4964C54-D6DA-4B4B-81F2-F1290F692180}" dt="2020-03-26T08:39:35.932" v="1616" actId="20577"/>
        <pc:sldMkLst>
          <pc:docMk/>
          <pc:sldMk cId="1967344832" sldId="323"/>
        </pc:sldMkLst>
        <pc:spChg chg="mod">
          <ac:chgData name="BUCHINGER Reinhold" userId="c224a8df-2f97-4b73-b765-a2a845517bc1" providerId="ADAL" clId="{F4964C54-D6DA-4B4B-81F2-F1290F692180}" dt="2020-03-26T08:25:22.653" v="1370" actId="20577"/>
          <ac:spMkLst>
            <pc:docMk/>
            <pc:sldMk cId="1967344832" sldId="323"/>
            <ac:spMk id="2" creationId="{E64C32B4-2D85-2843-969A-47AEE502BAE8}"/>
          </ac:spMkLst>
        </pc:spChg>
        <pc:spChg chg="del">
          <ac:chgData name="BUCHINGER Reinhold" userId="c224a8df-2f97-4b73-b765-a2a845517bc1" providerId="ADAL" clId="{F4964C54-D6DA-4B4B-81F2-F1290F692180}" dt="2020-03-26T08:25:57.673" v="1371" actId="478"/>
          <ac:spMkLst>
            <pc:docMk/>
            <pc:sldMk cId="1967344832" sldId="323"/>
            <ac:spMk id="3" creationId="{51237BC6-02B4-E448-A442-FAEDB445EE4D}"/>
          </ac:spMkLst>
        </pc:spChg>
        <pc:spChg chg="del mod">
          <ac:chgData name="BUCHINGER Reinhold" userId="c224a8df-2f97-4b73-b765-a2a845517bc1" providerId="ADAL" clId="{F4964C54-D6DA-4B4B-81F2-F1290F692180}" dt="2020-03-26T08:28:07.043" v="1431" actId="478"/>
          <ac:spMkLst>
            <pc:docMk/>
            <pc:sldMk cId="1967344832" sldId="323"/>
            <ac:spMk id="4" creationId="{878C4F6F-ECD4-D74D-9A5C-9B415E0CC23F}"/>
          </ac:spMkLst>
        </pc:spChg>
        <pc:spChg chg="mod">
          <ac:chgData name="BUCHINGER Reinhold" userId="c224a8df-2f97-4b73-b765-a2a845517bc1" providerId="ADAL" clId="{F4964C54-D6DA-4B4B-81F2-F1290F692180}" dt="2020-03-26T08:39:09.642" v="1606" actId="1035"/>
          <ac:spMkLst>
            <pc:docMk/>
            <pc:sldMk cId="1967344832" sldId="323"/>
            <ac:spMk id="5" creationId="{C8EB4210-6F8B-2F4B-8141-A86F99EF8BAC}"/>
          </ac:spMkLst>
        </pc:spChg>
        <pc:spChg chg="add mod">
          <ac:chgData name="BUCHINGER Reinhold" userId="c224a8df-2f97-4b73-b765-a2a845517bc1" providerId="ADAL" clId="{F4964C54-D6DA-4B4B-81F2-F1290F692180}" dt="2020-03-26T08:39:35.932" v="1616" actId="20577"/>
          <ac:spMkLst>
            <pc:docMk/>
            <pc:sldMk cId="1967344832" sldId="323"/>
            <ac:spMk id="7" creationId="{E4C1759A-25BE-B14A-86DC-AE4AC2441A97}"/>
          </ac:spMkLst>
        </pc:spChg>
        <pc:spChg chg="add mod">
          <ac:chgData name="BUCHINGER Reinhold" userId="c224a8df-2f97-4b73-b765-a2a845517bc1" providerId="ADAL" clId="{F4964C54-D6DA-4B4B-81F2-F1290F692180}" dt="2020-03-26T08:39:18.547" v="1609" actId="1076"/>
          <ac:spMkLst>
            <pc:docMk/>
            <pc:sldMk cId="1967344832" sldId="323"/>
            <ac:spMk id="8" creationId="{CB3DD85C-C59B-5F4C-87CE-D7C56D18FB42}"/>
          </ac:spMkLst>
        </pc:spChg>
      </pc:sldChg>
      <pc:sldChg chg="del">
        <pc:chgData name="BUCHINGER Reinhold" userId="c224a8df-2f97-4b73-b765-a2a845517bc1" providerId="ADAL" clId="{F4964C54-D6DA-4B4B-81F2-F1290F692180}" dt="2020-03-26T07:30:39.358" v="201" actId="2696"/>
        <pc:sldMkLst>
          <pc:docMk/>
          <pc:sldMk cId="2179273738" sldId="324"/>
        </pc:sldMkLst>
      </pc:sldChg>
      <pc:sldChg chg="modSp add del">
        <pc:chgData name="BUCHINGER Reinhold" userId="c224a8df-2f97-4b73-b765-a2a845517bc1" providerId="ADAL" clId="{F4964C54-D6DA-4B4B-81F2-F1290F692180}" dt="2020-03-26T08:39:57.546" v="1617" actId="2696"/>
        <pc:sldMkLst>
          <pc:docMk/>
          <pc:sldMk cId="3111061473" sldId="324"/>
        </pc:sldMkLst>
        <pc:spChg chg="mod">
          <ac:chgData name="BUCHINGER Reinhold" userId="c224a8df-2f97-4b73-b765-a2a845517bc1" providerId="ADAL" clId="{F4964C54-D6DA-4B4B-81F2-F1290F692180}" dt="2020-03-26T08:37:41.927" v="1585" actId="20577"/>
          <ac:spMkLst>
            <pc:docMk/>
            <pc:sldMk cId="3111061473" sldId="324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386" v="202" actId="2696"/>
        <pc:sldMkLst>
          <pc:docMk/>
          <pc:sldMk cId="875886568" sldId="325"/>
        </pc:sldMkLst>
      </pc:sldChg>
      <pc:sldChg chg="modSp add del">
        <pc:chgData name="BUCHINGER Reinhold" userId="c224a8df-2f97-4b73-b765-a2a845517bc1" providerId="ADAL" clId="{F4964C54-D6DA-4B4B-81F2-F1290F692180}" dt="2020-03-26T08:39:59.300" v="1618" actId="2696"/>
        <pc:sldMkLst>
          <pc:docMk/>
          <pc:sldMk cId="1848086164" sldId="325"/>
        </pc:sldMkLst>
        <pc:spChg chg="mod">
          <ac:chgData name="BUCHINGER Reinhold" userId="c224a8df-2f97-4b73-b765-a2a845517bc1" providerId="ADAL" clId="{F4964C54-D6DA-4B4B-81F2-F1290F692180}" dt="2020-03-26T08:37:56.181" v="1591" actId="20577"/>
          <ac:spMkLst>
            <pc:docMk/>
            <pc:sldMk cId="1848086164" sldId="325"/>
            <ac:spMk id="2" creationId="{E64C32B4-2D85-2843-969A-47AEE502BAE8}"/>
          </ac:spMkLst>
        </pc:spChg>
      </pc:sldChg>
      <pc:sldChg chg="modSp add del">
        <pc:chgData name="BUCHINGER Reinhold" userId="c224a8df-2f97-4b73-b765-a2a845517bc1" providerId="ADAL" clId="{F4964C54-D6DA-4B4B-81F2-F1290F692180}" dt="2020-03-26T08:40:12.009" v="1620" actId="2696"/>
        <pc:sldMkLst>
          <pc:docMk/>
          <pc:sldMk cId="3010373880" sldId="326"/>
        </pc:sldMkLst>
        <pc:spChg chg="mod">
          <ac:chgData name="BUCHINGER Reinhold" userId="c224a8df-2f97-4b73-b765-a2a845517bc1" providerId="ADAL" clId="{F4964C54-D6DA-4B4B-81F2-F1290F692180}" dt="2020-03-26T08:38:02.785" v="1597" actId="20577"/>
          <ac:spMkLst>
            <pc:docMk/>
            <pc:sldMk cId="3010373880" sldId="326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420" v="204" actId="2696"/>
        <pc:sldMkLst>
          <pc:docMk/>
          <pc:sldMk cId="3823413045" sldId="326"/>
        </pc:sldMkLst>
      </pc:sldChg>
      <pc:sldChg chg="modSp add modAnim">
        <pc:chgData name="BUCHINGER Reinhold" userId="c224a8df-2f97-4b73-b765-a2a845517bc1" providerId="ADAL" clId="{F4964C54-D6DA-4B4B-81F2-F1290F692180}" dt="2020-03-26T09:38:02.812" v="2741" actId="1036"/>
        <pc:sldMkLst>
          <pc:docMk/>
          <pc:sldMk cId="1013206263" sldId="327"/>
        </pc:sldMkLst>
        <pc:spChg chg="mod">
          <ac:chgData name="BUCHINGER Reinhold" userId="c224a8df-2f97-4b73-b765-a2a845517bc1" providerId="ADAL" clId="{F4964C54-D6DA-4B4B-81F2-F1290F692180}" dt="2020-03-26T08:40:22.904" v="1631" actId="20577"/>
          <ac:spMkLst>
            <pc:docMk/>
            <pc:sldMk cId="1013206263" sldId="327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38:02.812" v="2741" actId="1036"/>
          <ac:spMkLst>
            <pc:docMk/>
            <pc:sldMk cId="1013206263" sldId="327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37:57.153" v="2731" actId="20577"/>
          <ac:spMkLst>
            <pc:docMk/>
            <pc:sldMk cId="1013206263" sldId="327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45" v="205" actId="2696"/>
        <pc:sldMkLst>
          <pc:docMk/>
          <pc:sldMk cId="2197774646" sldId="327"/>
        </pc:sldMkLst>
      </pc:sldChg>
      <pc:sldChg chg="modSp add modAnim">
        <pc:chgData name="BUCHINGER Reinhold" userId="c224a8df-2f97-4b73-b765-a2a845517bc1" providerId="ADAL" clId="{F4964C54-D6DA-4B4B-81F2-F1290F692180}" dt="2020-03-26T09:18:52.925" v="2059" actId="20577"/>
        <pc:sldMkLst>
          <pc:docMk/>
          <pc:sldMk cId="2565043915" sldId="328"/>
        </pc:sldMkLst>
        <pc:spChg chg="mod">
          <ac:chgData name="BUCHINGER Reinhold" userId="c224a8df-2f97-4b73-b765-a2a845517bc1" providerId="ADAL" clId="{F4964C54-D6DA-4B4B-81F2-F1290F692180}" dt="2020-03-26T08:44:49.800" v="1828" actId="20577"/>
          <ac:spMkLst>
            <pc:docMk/>
            <pc:sldMk cId="2565043915" sldId="328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17:29.582" v="1897" actId="14100"/>
          <ac:spMkLst>
            <pc:docMk/>
            <pc:sldMk cId="2565043915" sldId="328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18:52.925" v="2059" actId="20577"/>
          <ac:spMkLst>
            <pc:docMk/>
            <pc:sldMk cId="2565043915" sldId="328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68" v="206" actId="2696"/>
        <pc:sldMkLst>
          <pc:docMk/>
          <pc:sldMk cId="1960982234" sldId="329"/>
        </pc:sldMkLst>
      </pc:sldChg>
      <pc:sldChg chg="modSp add modAnim">
        <pc:chgData name="BUCHINGER Reinhold" userId="c224a8df-2f97-4b73-b765-a2a845517bc1" providerId="ADAL" clId="{F4964C54-D6DA-4B4B-81F2-F1290F692180}" dt="2020-03-26T09:29:42.717" v="2623" actId="20577"/>
        <pc:sldMkLst>
          <pc:docMk/>
          <pc:sldMk cId="3191325953" sldId="329"/>
        </pc:sldMkLst>
        <pc:spChg chg="mod">
          <ac:chgData name="BUCHINGER Reinhold" userId="c224a8df-2f97-4b73-b765-a2a845517bc1" providerId="ADAL" clId="{F4964C54-D6DA-4B4B-81F2-F1290F692180}" dt="2020-03-26T09:19:15.384" v="2065" actId="20577"/>
          <ac:spMkLst>
            <pc:docMk/>
            <pc:sldMk cId="3191325953" sldId="329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29:42.717" v="2623" actId="20577"/>
          <ac:spMkLst>
            <pc:docMk/>
            <pc:sldMk cId="3191325953" sldId="329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27:53.181" v="2617" actId="20577"/>
          <ac:spMkLst>
            <pc:docMk/>
            <pc:sldMk cId="3191325953" sldId="329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80" v="207" actId="2696"/>
        <pc:sldMkLst>
          <pc:docMk/>
          <pc:sldMk cId="588815919" sldId="330"/>
        </pc:sldMkLst>
      </pc:sldChg>
      <pc:sldChg chg="addSp delSp modSp add delAnim modAnim">
        <pc:chgData name="BUCHINGER Reinhold" userId="c224a8df-2f97-4b73-b765-a2a845517bc1" providerId="ADAL" clId="{F4964C54-D6DA-4B4B-81F2-F1290F692180}" dt="2020-03-26T09:34:00.529" v="2651" actId="1076"/>
        <pc:sldMkLst>
          <pc:docMk/>
          <pc:sldMk cId="3141629514" sldId="330"/>
        </pc:sldMkLst>
        <pc:spChg chg="mod">
          <ac:chgData name="BUCHINGER Reinhold" userId="c224a8df-2f97-4b73-b765-a2a845517bc1" providerId="ADAL" clId="{F4964C54-D6DA-4B4B-81F2-F1290F692180}" dt="2020-03-26T09:31:35.884" v="2648" actId="20577"/>
          <ac:spMkLst>
            <pc:docMk/>
            <pc:sldMk cId="3141629514" sldId="330"/>
            <ac:spMk id="3" creationId="{4CBFA525-45DD-5340-96C1-6FBDFFE50B83}"/>
          </ac:spMkLst>
        </pc:spChg>
        <pc:spChg chg="del mod">
          <ac:chgData name="BUCHINGER Reinhold" userId="c224a8df-2f97-4b73-b765-a2a845517bc1" providerId="ADAL" clId="{F4964C54-D6DA-4B4B-81F2-F1290F692180}" dt="2020-03-26T09:31:08.643" v="2640" actId="478"/>
          <ac:spMkLst>
            <pc:docMk/>
            <pc:sldMk cId="3141629514" sldId="330"/>
            <ac:spMk id="4" creationId="{8EFB60D3-750F-F14D-AFCD-6456FC5E1F5C}"/>
          </ac:spMkLst>
        </pc:spChg>
        <pc:spChg chg="del">
          <ac:chgData name="BUCHINGER Reinhold" userId="c224a8df-2f97-4b73-b765-a2a845517bc1" providerId="ADAL" clId="{F4964C54-D6DA-4B4B-81F2-F1290F692180}" dt="2020-03-26T09:31:04.060" v="2637" actId="478"/>
          <ac:spMkLst>
            <pc:docMk/>
            <pc:sldMk cId="3141629514" sldId="330"/>
            <ac:spMk id="6" creationId="{76DC219E-E1DD-AC4D-958C-39F3EB37DA2B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9:34:00.529" v="2651" actId="1076"/>
          <ac:picMkLst>
            <pc:docMk/>
            <pc:sldMk cId="3141629514" sldId="330"/>
            <ac:picMk id="9" creationId="{48B442F2-0A86-EE4B-A849-1149368D2329}"/>
          </ac:picMkLst>
        </pc:picChg>
        <pc:picChg chg="del">
          <ac:chgData name="BUCHINGER Reinhold" userId="c224a8df-2f97-4b73-b765-a2a845517bc1" providerId="ADAL" clId="{F4964C54-D6DA-4B4B-81F2-F1290F692180}" dt="2020-03-26T09:31:26.670" v="2642" actId="478"/>
          <ac:picMkLst>
            <pc:docMk/>
            <pc:sldMk cId="3141629514" sldId="330"/>
            <ac:picMk id="12" creationId="{B2116478-3199-BB4F-A0DE-850D5BDDA3D3}"/>
          </ac:picMkLst>
        </pc:picChg>
      </pc:sldChg>
      <pc:sldChg chg="del">
        <pc:chgData name="BUCHINGER Reinhold" userId="c224a8df-2f97-4b73-b765-a2a845517bc1" providerId="ADAL" clId="{F4964C54-D6DA-4B4B-81F2-F1290F692180}" dt="2020-03-26T07:30:39.506" v="208" actId="2696"/>
        <pc:sldMkLst>
          <pc:docMk/>
          <pc:sldMk cId="2059362199" sldId="331"/>
        </pc:sldMkLst>
      </pc:sldChg>
      <pc:sldChg chg="del">
        <pc:chgData name="BUCHINGER Reinhold" userId="c224a8df-2f97-4b73-b765-a2a845517bc1" providerId="ADAL" clId="{F4964C54-D6DA-4B4B-81F2-F1290F692180}" dt="2020-03-26T07:30:39.520" v="209" actId="2696"/>
        <pc:sldMkLst>
          <pc:docMk/>
          <pc:sldMk cId="558621382" sldId="332"/>
        </pc:sldMkLst>
      </pc:sldChg>
      <pc:sldChg chg="del">
        <pc:chgData name="BUCHINGER Reinhold" userId="c224a8df-2f97-4b73-b765-a2a845517bc1" providerId="ADAL" clId="{F4964C54-D6DA-4B4B-81F2-F1290F692180}" dt="2020-03-26T07:30:39.533" v="210" actId="2696"/>
        <pc:sldMkLst>
          <pc:docMk/>
          <pc:sldMk cId="1812656036" sldId="333"/>
        </pc:sldMkLst>
      </pc:sldChg>
      <pc:sldChg chg="del">
        <pc:chgData name="BUCHINGER Reinhold" userId="c224a8df-2f97-4b73-b765-a2a845517bc1" providerId="ADAL" clId="{F4964C54-D6DA-4B4B-81F2-F1290F692180}" dt="2020-03-26T07:30:39.546" v="211" actId="2696"/>
        <pc:sldMkLst>
          <pc:docMk/>
          <pc:sldMk cId="227512334" sldId="334"/>
        </pc:sldMkLst>
      </pc:sldChg>
      <pc:sldChg chg="del">
        <pc:chgData name="BUCHINGER Reinhold" userId="c224a8df-2f97-4b73-b765-a2a845517bc1" providerId="ADAL" clId="{F4964C54-D6DA-4B4B-81F2-F1290F692180}" dt="2020-03-26T07:30:39.560" v="212" actId="2696"/>
        <pc:sldMkLst>
          <pc:docMk/>
          <pc:sldMk cId="1440153747" sldId="335"/>
        </pc:sldMkLst>
      </pc:sldChg>
      <pc:sldChg chg="del">
        <pc:chgData name="BUCHINGER Reinhold" userId="c224a8df-2f97-4b73-b765-a2a845517bc1" providerId="ADAL" clId="{F4964C54-D6DA-4B4B-81F2-F1290F692180}" dt="2020-03-26T07:30:39.573" v="213" actId="2696"/>
        <pc:sldMkLst>
          <pc:docMk/>
          <pc:sldMk cId="3686335097" sldId="336"/>
        </pc:sldMkLst>
      </pc:sldChg>
      <pc:sldChg chg="del">
        <pc:chgData name="BUCHINGER Reinhold" userId="c224a8df-2f97-4b73-b765-a2a845517bc1" providerId="ADAL" clId="{F4964C54-D6DA-4B4B-81F2-F1290F692180}" dt="2020-03-26T07:30:39.585" v="214" actId="2696"/>
        <pc:sldMkLst>
          <pc:docMk/>
          <pc:sldMk cId="597026373" sldId="337"/>
        </pc:sldMkLst>
      </pc:sldChg>
      <pc:sldChg chg="del">
        <pc:chgData name="BUCHINGER Reinhold" userId="c224a8df-2f97-4b73-b765-a2a845517bc1" providerId="ADAL" clId="{F4964C54-D6DA-4B4B-81F2-F1290F692180}" dt="2020-03-26T07:30:39.603" v="215" actId="2696"/>
        <pc:sldMkLst>
          <pc:docMk/>
          <pc:sldMk cId="3442894691" sldId="338"/>
        </pc:sldMkLst>
      </pc:sldChg>
    </pc:docChg>
  </pc:docChgLst>
  <pc:docChgLst>
    <pc:chgData name="BUCHINGER Reinhold" userId="c224a8df-2f97-4b73-b765-a2a845517bc1" providerId="ADAL" clId="{26A27B88-FE6B-AE4A-8C32-9ADDEF80519C}"/>
    <pc:docChg chg="addSld delSld modSld">
      <pc:chgData name="BUCHINGER Reinhold" userId="c224a8df-2f97-4b73-b765-a2a845517bc1" providerId="ADAL" clId="{26A27B88-FE6B-AE4A-8C32-9ADDEF80519C}" dt="2020-06-15T14:25:59.526" v="96" actId="20577"/>
      <pc:docMkLst>
        <pc:docMk/>
      </pc:docMkLst>
      <pc:sldChg chg="modSp">
        <pc:chgData name="BUCHINGER Reinhold" userId="c224a8df-2f97-4b73-b765-a2a845517bc1" providerId="ADAL" clId="{26A27B88-FE6B-AE4A-8C32-9ADDEF80519C}" dt="2020-06-15T14:25:11.821" v="78" actId="1076"/>
        <pc:sldMkLst>
          <pc:docMk/>
          <pc:sldMk cId="86230161" sldId="305"/>
        </pc:sldMkLst>
        <pc:spChg chg="mod">
          <ac:chgData name="BUCHINGER Reinhold" userId="c224a8df-2f97-4b73-b765-a2a845517bc1" providerId="ADAL" clId="{26A27B88-FE6B-AE4A-8C32-9ADDEF80519C}" dt="2020-06-15T14:25:11.821" v="78" actId="1076"/>
          <ac:spMkLst>
            <pc:docMk/>
            <pc:sldMk cId="86230161" sldId="305"/>
            <ac:spMk id="9" creationId="{63EEF066-41AA-264E-B5DC-C6CED36067AC}"/>
          </ac:spMkLst>
        </pc:spChg>
      </pc:sldChg>
      <pc:sldChg chg="modSp">
        <pc:chgData name="BUCHINGER Reinhold" userId="c224a8df-2f97-4b73-b765-a2a845517bc1" providerId="ADAL" clId="{26A27B88-FE6B-AE4A-8C32-9ADDEF80519C}" dt="2020-06-15T14:25:16.503" v="79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26A27B88-FE6B-AE4A-8C32-9ADDEF80519C}" dt="2020-06-15T14:25:16.503" v="79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modSp new">
        <pc:chgData name="BUCHINGER Reinhold" userId="c224a8df-2f97-4b73-b765-a2a845517bc1" providerId="ADAL" clId="{26A27B88-FE6B-AE4A-8C32-9ADDEF80519C}" dt="2020-06-15T14:25:59.526" v="96" actId="20577"/>
        <pc:sldMkLst>
          <pc:docMk/>
          <pc:sldMk cId="2940357767" sldId="312"/>
        </pc:sldMkLst>
        <pc:spChg chg="mod">
          <ac:chgData name="BUCHINGER Reinhold" userId="c224a8df-2f97-4b73-b765-a2a845517bc1" providerId="ADAL" clId="{26A27B88-FE6B-AE4A-8C32-9ADDEF80519C}" dt="2020-06-15T14:25:59.526" v="96" actId="20577"/>
          <ac:spMkLst>
            <pc:docMk/>
            <pc:sldMk cId="2940357767" sldId="312"/>
            <ac:spMk id="2" creationId="{EE303DA4-2AAB-B045-88A8-054AC41FB73E}"/>
          </ac:spMkLst>
        </pc:spChg>
      </pc:sldChg>
      <pc:sldChg chg="modSp del">
        <pc:chgData name="BUCHINGER Reinhold" userId="c224a8df-2f97-4b73-b765-a2a845517bc1" providerId="ADAL" clId="{26A27B88-FE6B-AE4A-8C32-9ADDEF80519C}" dt="2020-06-15T14:25:37.049" v="83" actId="2696"/>
        <pc:sldMkLst>
          <pc:docMk/>
          <pc:sldMk cId="2734292116" sldId="318"/>
        </pc:sldMkLst>
        <pc:spChg chg="mod">
          <ac:chgData name="BUCHINGER Reinhold" userId="c224a8df-2f97-4b73-b765-a2a845517bc1" providerId="ADAL" clId="{26A27B88-FE6B-AE4A-8C32-9ADDEF80519C}" dt="2020-06-15T14:25:23.076" v="82" actId="20577"/>
          <ac:spMkLst>
            <pc:docMk/>
            <pc:sldMk cId="2734292116" sldId="318"/>
            <ac:spMk id="2" creationId="{7EC421BC-6843-984A-93A9-5A68217EA1E0}"/>
          </ac:spMkLst>
        </pc:spChg>
      </pc:sldChg>
      <pc:sldChg chg="del">
        <pc:chgData name="BUCHINGER Reinhold" userId="c224a8df-2f97-4b73-b765-a2a845517bc1" providerId="ADAL" clId="{26A27B88-FE6B-AE4A-8C32-9ADDEF80519C}" dt="2020-06-15T14:25:37.113" v="92" actId="2696"/>
        <pc:sldMkLst>
          <pc:docMk/>
          <pc:sldMk cId="2720864469" sldId="319"/>
        </pc:sldMkLst>
      </pc:sldChg>
      <pc:sldChg chg="del">
        <pc:chgData name="BUCHINGER Reinhold" userId="c224a8df-2f97-4b73-b765-a2a845517bc1" providerId="ADAL" clId="{26A27B88-FE6B-AE4A-8C32-9ADDEF80519C}" dt="2020-06-15T14:25:37.055" v="84" actId="2696"/>
        <pc:sldMkLst>
          <pc:docMk/>
          <pc:sldMk cId="3900190449" sldId="320"/>
        </pc:sldMkLst>
      </pc:sldChg>
      <pc:sldChg chg="del">
        <pc:chgData name="BUCHINGER Reinhold" userId="c224a8df-2f97-4b73-b765-a2a845517bc1" providerId="ADAL" clId="{26A27B88-FE6B-AE4A-8C32-9ADDEF80519C}" dt="2020-06-15T14:25:37.080" v="90" actId="2696"/>
        <pc:sldMkLst>
          <pc:docMk/>
          <pc:sldMk cId="2986920529" sldId="321"/>
        </pc:sldMkLst>
      </pc:sldChg>
      <pc:sldChg chg="del">
        <pc:chgData name="BUCHINGER Reinhold" userId="c224a8df-2f97-4b73-b765-a2a845517bc1" providerId="ADAL" clId="{26A27B88-FE6B-AE4A-8C32-9ADDEF80519C}" dt="2020-06-15T14:25:37.059" v="85" actId="2696"/>
        <pc:sldMkLst>
          <pc:docMk/>
          <pc:sldMk cId="2224028398" sldId="322"/>
        </pc:sldMkLst>
      </pc:sldChg>
      <pc:sldChg chg="del">
        <pc:chgData name="BUCHINGER Reinhold" userId="c224a8df-2f97-4b73-b765-a2a845517bc1" providerId="ADAL" clId="{26A27B88-FE6B-AE4A-8C32-9ADDEF80519C}" dt="2020-06-15T14:25:37.063" v="86" actId="2696"/>
        <pc:sldMkLst>
          <pc:docMk/>
          <pc:sldMk cId="1967344832" sldId="323"/>
        </pc:sldMkLst>
      </pc:sldChg>
      <pc:sldChg chg="del">
        <pc:chgData name="BUCHINGER Reinhold" userId="c224a8df-2f97-4b73-b765-a2a845517bc1" providerId="ADAL" clId="{26A27B88-FE6B-AE4A-8C32-9ADDEF80519C}" dt="2020-06-15T14:25:37.068" v="87" actId="2696"/>
        <pc:sldMkLst>
          <pc:docMk/>
          <pc:sldMk cId="1013206263" sldId="327"/>
        </pc:sldMkLst>
      </pc:sldChg>
      <pc:sldChg chg="del">
        <pc:chgData name="BUCHINGER Reinhold" userId="c224a8df-2f97-4b73-b765-a2a845517bc1" providerId="ADAL" clId="{26A27B88-FE6B-AE4A-8C32-9ADDEF80519C}" dt="2020-06-15T14:25:37.072" v="88" actId="2696"/>
        <pc:sldMkLst>
          <pc:docMk/>
          <pc:sldMk cId="2565043915" sldId="328"/>
        </pc:sldMkLst>
      </pc:sldChg>
      <pc:sldChg chg="del">
        <pc:chgData name="BUCHINGER Reinhold" userId="c224a8df-2f97-4b73-b765-a2a845517bc1" providerId="ADAL" clId="{26A27B88-FE6B-AE4A-8C32-9ADDEF80519C}" dt="2020-06-15T14:25:37.076" v="89" actId="2696"/>
        <pc:sldMkLst>
          <pc:docMk/>
          <pc:sldMk cId="3191325953" sldId="329"/>
        </pc:sldMkLst>
      </pc:sldChg>
      <pc:sldChg chg="del">
        <pc:chgData name="BUCHINGER Reinhold" userId="c224a8df-2f97-4b73-b765-a2a845517bc1" providerId="ADAL" clId="{26A27B88-FE6B-AE4A-8C32-9ADDEF80519C}" dt="2020-06-15T14:25:37.084" v="91" actId="2696"/>
        <pc:sldMkLst>
          <pc:docMk/>
          <pc:sldMk cId="3141629514" sldId="33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042FFB-A7EE-4C43-BBC1-290730BCAEE2}" type="datetimeFigureOut">
              <a:rPr lang="de-DE"/>
              <a:pPr>
                <a:defRPr/>
              </a:pPr>
              <a:t>15.06.20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28CDF83-0DFB-41D4-BC01-2AFF8CD651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39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235ED-D37B-4D05-8FC0-A95349EF6938}" type="datetimeFigureOut">
              <a:rPr lang="de-AT" smtClean="0"/>
              <a:t>15.06.20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6874-912D-42A0-98B9-67FBD5D8754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56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2019-09-02 (BUC): </a:t>
            </a:r>
            <a:r>
              <a:rPr lang="en-US" dirty="0" err="1"/>
              <a:t>initiale</a:t>
            </a:r>
            <a:r>
              <a:rPr lang="en-US" dirty="0"/>
              <a:t> Version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897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190817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91678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188913"/>
            <a:ext cx="1903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1511300" cy="154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39752" y="5013176"/>
            <a:ext cx="6478541" cy="35853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de-DE" altLang="de-DE" noProof="0" dirty="0"/>
              <a:t>Untertitel oder Name des/der Vortragenden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39752" y="4293096"/>
            <a:ext cx="6479418" cy="558006"/>
          </a:xfrm>
          <a:prstGeom prst="rect">
            <a:avLst/>
          </a:prstGeom>
        </p:spPr>
        <p:txBody>
          <a:bodyPr/>
          <a:lstStyle>
            <a:lvl1pPr algn="l">
              <a:defRPr sz="3800" b="1">
                <a:solidFill>
                  <a:srgbClr val="E63A1E"/>
                </a:solidFill>
              </a:defRPr>
            </a:lvl1pPr>
          </a:lstStyle>
          <a:p>
            <a:pPr lvl="0"/>
            <a:r>
              <a:rPr lang="de-DE" altLang="de-DE" noProof="0" dirty="0"/>
              <a:t>Präsentations-Titel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2C5A611B-4140-4F85-8A4D-BAA5E7583BE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339752" y="5805488"/>
            <a:ext cx="48942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Mechatronik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Informationstechnologie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Fachschule für Informationstechnik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610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76672"/>
            <a:ext cx="7886700" cy="853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916832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740744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916832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740744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89177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7529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311" y="620688"/>
            <a:ext cx="8289169" cy="6204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95936" y="1916832"/>
            <a:ext cx="4460793" cy="46836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56532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87325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8262986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57606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E6381D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4382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3539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33AEFE6-B173-48F0-9ED9-8C83838E9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20977">
            <a:off x="3231878" y="43253"/>
            <a:ext cx="4703609" cy="6442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1601505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Allgemein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Allgemein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849457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05BBC9-B72A-4EFD-BDDA-2CA3750CA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8520" y="4797152"/>
            <a:ext cx="9144000" cy="22816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25641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Mechatronik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ME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197778047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97649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IT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IT</a:t>
            </a:r>
            <a:endParaRPr lang="de-AT" sz="3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F1B544-D947-481E-B8DA-81FA2FB5A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2536" y="5244969"/>
            <a:ext cx="9144000" cy="16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332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564904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FS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FS</a:t>
            </a:r>
            <a:endParaRPr lang="de-AT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BB172B-0785-487B-BF86-DE0E9675A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2080" y="4480668"/>
            <a:ext cx="3185589" cy="23799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0A03E9-29E6-4516-A3E0-ACE9465960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599" y="4480668"/>
            <a:ext cx="2756223" cy="23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435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 und 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548680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9056D6-1373-4370-9956-DB8E1E4BC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1484784"/>
            <a:ext cx="700877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574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844824"/>
            <a:ext cx="7886700" cy="27176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531724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476672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2600" y="1773238"/>
            <a:ext cx="4129088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64088" y="1773238"/>
            <a:ext cx="4129087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021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>
            <a:alpha val="9803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platzhalter 3"/>
          <p:cNvSpPr>
            <a:spLocks noGrp="1"/>
          </p:cNvSpPr>
          <p:nvPr>
            <p:ph type="body" idx="1"/>
          </p:nvPr>
        </p:nvSpPr>
        <p:spPr bwMode="auto">
          <a:xfrm>
            <a:off x="539750" y="1898650"/>
            <a:ext cx="8243888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Mastertextformat bearbeien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  <a:endParaRPr lang="de-DE" altLang="de-DE"/>
          </a:p>
        </p:txBody>
      </p:sp>
      <p:pic>
        <p:nvPicPr>
          <p:cNvPr id="1028" name="Bild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60338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eck 11"/>
          <p:cNvSpPr/>
          <p:nvPr userDrawn="1"/>
        </p:nvSpPr>
        <p:spPr>
          <a:xfrm>
            <a:off x="-7938" y="0"/>
            <a:ext cx="360363" cy="2160588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30" name="Titelplatzhalter 6"/>
          <p:cNvSpPr>
            <a:spLocks noGrp="1"/>
          </p:cNvSpPr>
          <p:nvPr>
            <p:ph type="title"/>
          </p:nvPr>
        </p:nvSpPr>
        <p:spPr bwMode="auto">
          <a:xfrm>
            <a:off x="539750" y="548680"/>
            <a:ext cx="727261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Mastertitelformat bearbeiten</a:t>
            </a:r>
            <a:endParaRPr lang="de-DE" alt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8789988" y="4697413"/>
            <a:ext cx="360362" cy="2160587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8693150" y="6496050"/>
            <a:ext cx="55880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882E5071-1FE0-4B5A-94B7-5E6B3EC9DFE3}" type="slidenum">
              <a:rPr lang="en-GB" altLang="de-DE" sz="1400" smtClean="0">
                <a:solidFill>
                  <a:schemeClr val="bg1"/>
                </a:solidFill>
                <a:latin typeface="Trebuchet MS" charset="0"/>
              </a:rPr>
              <a:pPr algn="ctr" eaLnBrk="1" hangingPunct="1">
                <a:defRPr/>
              </a:pPr>
              <a:t>‹Nr.›</a:t>
            </a:fld>
            <a:endParaRPr lang="en-GB" altLang="de-DE" sz="1200" dirty="0">
              <a:solidFill>
                <a:schemeClr val="bg1"/>
              </a:solidFill>
              <a:latin typeface="Trebuchet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6" r:id="rId2"/>
    <p:sldLayoutId id="2147483867" r:id="rId3"/>
    <p:sldLayoutId id="2147483870" r:id="rId4"/>
    <p:sldLayoutId id="2147483868" r:id="rId5"/>
    <p:sldLayoutId id="2147483869" r:id="rId6"/>
    <p:sldLayoutId id="2147483860" r:id="rId7"/>
    <p:sldLayoutId id="2147483857" r:id="rId8"/>
    <p:sldLayoutId id="2147483858" r:id="rId9"/>
    <p:sldLayoutId id="2147483859" r:id="rId10"/>
    <p:sldLayoutId id="2147483861" r:id="rId11"/>
    <p:sldLayoutId id="2147483862" r:id="rId12"/>
    <p:sldLayoutId id="2147483863" r:id="rId13"/>
  </p:sldLayoutIdLst>
  <p:transition spd="slow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400" kern="1200">
          <a:solidFill>
            <a:srgbClr val="0D0D0D"/>
          </a:solidFill>
          <a:latin typeface="+mn-lt"/>
          <a:ea typeface="+mn-ea"/>
          <a:cs typeface="+mn-cs"/>
        </a:defRPr>
      </a:lvl1pPr>
      <a:lvl2pPr marL="446088" indent="-179388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200" kern="1200">
          <a:solidFill>
            <a:srgbClr val="0D0D0D"/>
          </a:solidFill>
          <a:latin typeface="+mn-lt"/>
          <a:ea typeface="+mn-ea"/>
          <a:cs typeface="+mn-cs"/>
        </a:defRPr>
      </a:lvl2pPr>
      <a:lvl3pPr marL="625475" indent="-177800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000" kern="1200">
          <a:solidFill>
            <a:srgbClr val="0D0D0D"/>
          </a:solidFill>
          <a:latin typeface="+mn-lt"/>
          <a:ea typeface="+mn-ea"/>
          <a:cs typeface="+mn-cs"/>
        </a:defRPr>
      </a:lvl3pPr>
      <a:lvl4pPr marL="804863" indent="-131763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4pPr>
      <a:lvl5pPr marL="984250" indent="-166688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855F2D-6E55-FF46-A8BB-2D47A3C12DCA}"/>
              </a:ext>
            </a:extLst>
          </p:cNvPr>
          <p:cNvSpPr txBox="1"/>
          <p:nvPr/>
        </p:nvSpPr>
        <p:spPr>
          <a:xfrm>
            <a:off x="2707574" y="6020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EEF066-41AA-264E-B5DC-C6CED36067AC}"/>
              </a:ext>
            </a:extLst>
          </p:cNvPr>
          <p:cNvSpPr txBox="1"/>
          <p:nvPr/>
        </p:nvSpPr>
        <p:spPr>
          <a:xfrm>
            <a:off x="2959094" y="3449031"/>
            <a:ext cx="6184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UML (Unified Modeling Language) </a:t>
            </a:r>
          </a:p>
          <a:p>
            <a:r>
              <a:rPr lang="de-DE" sz="30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- Klassendiagramme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2A08B9-4BF7-3945-A9A0-0A9C636AFDE6}"/>
              </a:ext>
            </a:extLst>
          </p:cNvPr>
          <p:cNvSpPr txBox="1"/>
          <p:nvPr/>
        </p:nvSpPr>
        <p:spPr>
          <a:xfrm>
            <a:off x="5950625" y="4695527"/>
            <a:ext cx="319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DI Reinhold Buchinger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F37CC5E-EC45-FD4B-B5DC-AC7BC03BCDAC}"/>
              </a:ext>
            </a:extLst>
          </p:cNvPr>
          <p:cNvSpPr/>
          <p:nvPr/>
        </p:nvSpPr>
        <p:spPr>
          <a:xfrm>
            <a:off x="4726324" y="5157192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Creative</a:t>
            </a:r>
            <a:r>
              <a:rPr lang="de-AT" sz="1600" dirty="0"/>
              <a:t> </a:t>
            </a:r>
            <a:r>
              <a:rPr lang="de-AT" sz="16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Commons</a:t>
            </a:r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-Lizenz CC BY-NC-SA 4.0 AT.</a:t>
            </a:r>
          </a:p>
        </p:txBody>
      </p:sp>
    </p:spTree>
    <p:extLst>
      <p:ext uri="{BB962C8B-B14F-4D97-AF65-F5344CB8AC3E}">
        <p14:creationId xmlns:p14="http://schemas.microsoft.com/office/powerpoint/2010/main" val="8623016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04191-E6A2-4524-86E1-088B9A34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1CA1-4F13-42AC-81E7-FC33D6E0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0533344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03DA4-2AAB-B045-88A8-054AC41F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51295-0AD2-0844-B6D8-E3876A269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35776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1B3C8A-FAC4-DA43-9D52-178E91B304A6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E513CE2CF70F4B8C09F3AC6D429EF3" ma:contentTypeVersion="4" ma:contentTypeDescription="Ein neues Dokument erstellen." ma:contentTypeScope="" ma:versionID="32f7258a9d0dc18162f259a0352610dc">
  <xsd:schema xmlns:xsd="http://www.w3.org/2001/XMLSchema" xmlns:xs="http://www.w3.org/2001/XMLSchema" xmlns:p="http://schemas.microsoft.com/office/2006/metadata/properties" xmlns:ns2="d2c9f398-b8f2-4561-8514-7787654ff721" xmlns:ns3="823a0d5d-eee2-46e1-886f-9d67e05c6d43" targetNamespace="http://schemas.microsoft.com/office/2006/metadata/properties" ma:root="true" ma:fieldsID="0981d9954c9ce45b03611eee68824ef5" ns2:_="" ns3:_="">
    <xsd:import namespace="d2c9f398-b8f2-4561-8514-7787654ff721"/>
    <xsd:import namespace="823a0d5d-eee2-46e1-886f-9d67e05c6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9f398-b8f2-4561-8514-7787654ff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a0d5d-eee2-46e1-886f-9d67e05c6d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74583F-A060-40D7-85C1-C04A9BFD8A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437382-49AF-455B-B471-C3185F197117}">
  <ds:schemaRefs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823a0d5d-eee2-46e1-886f-9d67e05c6d43"/>
    <ds:schemaRef ds:uri="d2c9f398-b8f2-4561-8514-7787654ff721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48B4DB-4CC5-4438-96A4-64C2BB16A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c9f398-b8f2-4561-8514-7787654ff721"/>
    <ds:schemaRef ds:uri="823a0d5d-eee2-46e1-886f-9d67e05c6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Macintosh PowerPoint</Application>
  <PresentationFormat>Bildschirmpräsentation (4:3)</PresentationFormat>
  <Paragraphs>8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Trebuchet MS</vt:lpstr>
      <vt:lpstr>Default Design</vt:lpstr>
      <vt:lpstr>PowerPoint-Präsentation</vt:lpstr>
      <vt:lpstr>Ziele</vt:lpstr>
      <vt:lpstr>UML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Formulare</dc:title>
  <dc:creator>BUCHINGER Reinhold</dc:creator>
  <cp:lastModifiedBy>BUCHINGER Reinhold</cp:lastModifiedBy>
  <cp:revision>24</cp:revision>
  <dcterms:created xsi:type="dcterms:W3CDTF">2019-05-20T08:10:16Z</dcterms:created>
  <dcterms:modified xsi:type="dcterms:W3CDTF">2020-06-15T14:26:07Z</dcterms:modified>
</cp:coreProperties>
</file>